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7" r:id="rId13"/>
    <p:sldId id="271" r:id="rId14"/>
    <p:sldId id="269" r:id="rId15"/>
    <p:sldId id="257" r:id="rId16"/>
    <p:sldId id="265" r:id="rId17"/>
  </p:sldIdLst>
  <p:sldSz cx="18288000" cy="10287000"/>
  <p:notesSz cx="6858000" cy="9144000"/>
  <p:embeddedFontLst>
    <p:embeddedFont>
      <p:font typeface="Antonio" panose="020B0604020202020204" charset="0"/>
      <p:regular r:id="rId19"/>
    </p:embeddedFont>
    <p:embeddedFont>
      <p:font typeface="Antonio Bold" panose="020B0604020202020204" charset="0"/>
      <p:regular r:id="rId20"/>
    </p:embeddedFont>
    <p:embeddedFont>
      <p:font typeface="Antonio Ultra-Bold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mbria" panose="02040503050406030204" pitchFamily="18" charset="0"/>
      <p:regular r:id="rId26"/>
      <p:bold r:id="rId27"/>
      <p:italic r:id="rId28"/>
      <p:boldItalic r:id="rId29"/>
    </p:embeddedFont>
    <p:embeddedFont>
      <p:font typeface="Canva Sans" panose="020B0604020202020204" charset="0"/>
      <p:regular r:id="rId30"/>
    </p:embeddedFont>
    <p:embeddedFont>
      <p:font typeface="Hero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27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s" userId="11b721112fb8404b" providerId="LiveId" clId="{98FE7A02-0E0F-45B0-91CF-F8FF77B126F5}"/>
    <pc:docChg chg="custSel addSld delSld modSld">
      <pc:chgData name="Aries" userId="11b721112fb8404b" providerId="LiveId" clId="{98FE7A02-0E0F-45B0-91CF-F8FF77B126F5}" dt="2024-08-25T07:58:03.398" v="344" actId="20577"/>
      <pc:docMkLst>
        <pc:docMk/>
      </pc:docMkLst>
      <pc:sldChg chg="delSp modSp mod">
        <pc:chgData name="Aries" userId="11b721112fb8404b" providerId="LiveId" clId="{98FE7A02-0E0F-45B0-91CF-F8FF77B126F5}" dt="2024-08-25T06:12:23.923" v="122" actId="478"/>
        <pc:sldMkLst>
          <pc:docMk/>
          <pc:sldMk cId="0" sldId="256"/>
        </pc:sldMkLst>
        <pc:spChg chg="del">
          <ac:chgData name="Aries" userId="11b721112fb8404b" providerId="LiveId" clId="{98FE7A02-0E0F-45B0-91CF-F8FF77B126F5}" dt="2024-08-25T06:12:18.746" v="119" actId="478"/>
          <ac:spMkLst>
            <pc:docMk/>
            <pc:sldMk cId="0" sldId="256"/>
            <ac:spMk id="8" creationId="{00000000-0000-0000-0000-000000000000}"/>
          </ac:spMkLst>
        </pc:spChg>
        <pc:spChg chg="del">
          <ac:chgData name="Aries" userId="11b721112fb8404b" providerId="LiveId" clId="{98FE7A02-0E0F-45B0-91CF-F8FF77B126F5}" dt="2024-08-25T06:12:23.923" v="122" actId="478"/>
          <ac:spMkLst>
            <pc:docMk/>
            <pc:sldMk cId="0" sldId="256"/>
            <ac:spMk id="9" creationId="{00000000-0000-0000-0000-000000000000}"/>
          </ac:spMkLst>
        </pc:spChg>
        <pc:grpChg chg="mod">
          <ac:chgData name="Aries" userId="11b721112fb8404b" providerId="LiveId" clId="{98FE7A02-0E0F-45B0-91CF-F8FF77B126F5}" dt="2024-08-25T06:12:21.392" v="121" actId="1076"/>
          <ac:grpSpMkLst>
            <pc:docMk/>
            <pc:sldMk cId="0" sldId="256"/>
            <ac:grpSpMk id="2" creationId="{00000000-0000-0000-0000-000000000000}"/>
          </ac:grpSpMkLst>
        </pc:grpChg>
      </pc:sldChg>
      <pc:sldChg chg="delSp modSp mod modTransition">
        <pc:chgData name="Aries" userId="11b721112fb8404b" providerId="LiveId" clId="{98FE7A02-0E0F-45B0-91CF-F8FF77B126F5}" dt="2024-08-25T05:49:55.343" v="78" actId="478"/>
        <pc:sldMkLst>
          <pc:docMk/>
          <pc:sldMk cId="0" sldId="257"/>
        </pc:sldMkLst>
        <pc:spChg chg="del mod">
          <ac:chgData name="Aries" userId="11b721112fb8404b" providerId="LiveId" clId="{98FE7A02-0E0F-45B0-91CF-F8FF77B126F5}" dt="2024-08-25T05:49:52.578" v="76" actId="478"/>
          <ac:spMkLst>
            <pc:docMk/>
            <pc:sldMk cId="0" sldId="257"/>
            <ac:spMk id="27" creationId="{00000000-0000-0000-0000-000000000000}"/>
          </ac:spMkLst>
        </pc:spChg>
        <pc:spChg chg="del mod">
          <ac:chgData name="Aries" userId="11b721112fb8404b" providerId="LiveId" clId="{98FE7A02-0E0F-45B0-91CF-F8FF77B126F5}" dt="2024-08-25T05:49:55.343" v="78" actId="478"/>
          <ac:spMkLst>
            <pc:docMk/>
            <pc:sldMk cId="0" sldId="257"/>
            <ac:spMk id="28" creationId="{00000000-0000-0000-0000-000000000000}"/>
          </ac:spMkLst>
        </pc:spChg>
      </pc:sldChg>
      <pc:sldChg chg="delSp modSp mod">
        <pc:chgData name="Aries" userId="11b721112fb8404b" providerId="LiveId" clId="{98FE7A02-0E0F-45B0-91CF-F8FF77B126F5}" dt="2024-08-25T05:48:59.330" v="64" actId="478"/>
        <pc:sldMkLst>
          <pc:docMk/>
          <pc:sldMk cId="0" sldId="258"/>
        </pc:sldMkLst>
        <pc:spChg chg="del">
          <ac:chgData name="Aries" userId="11b721112fb8404b" providerId="LiveId" clId="{98FE7A02-0E0F-45B0-91CF-F8FF77B126F5}" dt="2024-08-25T05:48:59.330" v="64" actId="478"/>
          <ac:spMkLst>
            <pc:docMk/>
            <pc:sldMk cId="0" sldId="258"/>
            <ac:spMk id="26" creationId="{00000000-0000-0000-0000-000000000000}"/>
          </ac:spMkLst>
        </pc:spChg>
        <pc:spChg chg="del">
          <ac:chgData name="Aries" userId="11b721112fb8404b" providerId="LiveId" clId="{98FE7A02-0E0F-45B0-91CF-F8FF77B126F5}" dt="2024-08-25T05:48:55.699" v="63" actId="478"/>
          <ac:spMkLst>
            <pc:docMk/>
            <pc:sldMk cId="0" sldId="258"/>
            <ac:spMk id="27" creationId="{00000000-0000-0000-0000-000000000000}"/>
          </ac:spMkLst>
        </pc:spChg>
        <pc:spChg chg="mod">
          <ac:chgData name="Aries" userId="11b721112fb8404b" providerId="LiveId" clId="{98FE7A02-0E0F-45B0-91CF-F8FF77B126F5}" dt="2024-08-25T04:29:33.418" v="23" actId="5793"/>
          <ac:spMkLst>
            <pc:docMk/>
            <pc:sldMk cId="0" sldId="258"/>
            <ac:spMk id="29" creationId="{00000000-0000-0000-0000-000000000000}"/>
          </ac:spMkLst>
        </pc:spChg>
      </pc:sldChg>
      <pc:sldChg chg="delSp mod">
        <pc:chgData name="Aries" userId="11b721112fb8404b" providerId="LiveId" clId="{98FE7A02-0E0F-45B0-91CF-F8FF77B126F5}" dt="2024-08-25T05:49:07.184" v="66" actId="478"/>
        <pc:sldMkLst>
          <pc:docMk/>
          <pc:sldMk cId="0" sldId="259"/>
        </pc:sldMkLst>
        <pc:spChg chg="del">
          <ac:chgData name="Aries" userId="11b721112fb8404b" providerId="LiveId" clId="{98FE7A02-0E0F-45B0-91CF-F8FF77B126F5}" dt="2024-08-25T05:49:04.532" v="65" actId="478"/>
          <ac:spMkLst>
            <pc:docMk/>
            <pc:sldMk cId="0" sldId="259"/>
            <ac:spMk id="11" creationId="{00000000-0000-0000-0000-000000000000}"/>
          </ac:spMkLst>
        </pc:spChg>
        <pc:spChg chg="del">
          <ac:chgData name="Aries" userId="11b721112fb8404b" providerId="LiveId" clId="{98FE7A02-0E0F-45B0-91CF-F8FF77B126F5}" dt="2024-08-25T05:49:07.184" v="66" actId="478"/>
          <ac:spMkLst>
            <pc:docMk/>
            <pc:sldMk cId="0" sldId="259"/>
            <ac:spMk id="12" creationId="{00000000-0000-0000-0000-000000000000}"/>
          </ac:spMkLst>
        </pc:spChg>
      </pc:sldChg>
      <pc:sldChg chg="addSp delSp modSp mod">
        <pc:chgData name="Aries" userId="11b721112fb8404b" providerId="LiveId" clId="{98FE7A02-0E0F-45B0-91CF-F8FF77B126F5}" dt="2024-08-25T07:35:18.505" v="293" actId="14100"/>
        <pc:sldMkLst>
          <pc:docMk/>
          <pc:sldMk cId="0" sldId="261"/>
        </pc:sldMkLst>
        <pc:spChg chg="add mod">
          <ac:chgData name="Aries" userId="11b721112fb8404b" providerId="LiveId" clId="{98FE7A02-0E0F-45B0-91CF-F8FF77B126F5}" dt="2024-08-25T07:35:01.703" v="289" actId="931"/>
          <ac:spMkLst>
            <pc:docMk/>
            <pc:sldMk cId="0" sldId="261"/>
            <ac:spMk id="12" creationId="{DA81529F-630C-4941-96F3-DD6ADD380431}"/>
          </ac:spMkLst>
        </pc:spChg>
        <pc:spChg chg="del">
          <ac:chgData name="Aries" userId="11b721112fb8404b" providerId="LiveId" clId="{98FE7A02-0E0F-45B0-91CF-F8FF77B126F5}" dt="2024-08-25T05:49:19.745" v="68" actId="478"/>
          <ac:spMkLst>
            <pc:docMk/>
            <pc:sldMk cId="0" sldId="261"/>
            <ac:spMk id="26" creationId="{00000000-0000-0000-0000-000000000000}"/>
          </ac:spMkLst>
        </pc:spChg>
        <pc:spChg chg="del">
          <ac:chgData name="Aries" userId="11b721112fb8404b" providerId="LiveId" clId="{98FE7A02-0E0F-45B0-91CF-F8FF77B126F5}" dt="2024-08-25T05:49:15.628" v="67" actId="478"/>
          <ac:spMkLst>
            <pc:docMk/>
            <pc:sldMk cId="0" sldId="261"/>
            <ac:spMk id="27" creationId="{00000000-0000-0000-0000-000000000000}"/>
          </ac:spMkLst>
        </pc:spChg>
        <pc:spChg chg="mod">
          <ac:chgData name="Aries" userId="11b721112fb8404b" providerId="LiveId" clId="{98FE7A02-0E0F-45B0-91CF-F8FF77B126F5}" dt="2024-08-25T06:25:20.255" v="160" actId="20577"/>
          <ac:spMkLst>
            <pc:docMk/>
            <pc:sldMk cId="0" sldId="261"/>
            <ac:spMk id="29" creationId="{00000000-0000-0000-0000-000000000000}"/>
          </ac:spMkLst>
        </pc:spChg>
        <pc:picChg chg="add del mod">
          <ac:chgData name="Aries" userId="11b721112fb8404b" providerId="LiveId" clId="{98FE7A02-0E0F-45B0-91CF-F8FF77B126F5}" dt="2024-08-25T07:32:01.396" v="282" actId="478"/>
          <ac:picMkLst>
            <pc:docMk/>
            <pc:sldMk cId="0" sldId="261"/>
            <ac:picMk id="6" creationId="{0CD88871-37AE-470A-B8BC-33E709222E6F}"/>
          </ac:picMkLst>
        </pc:picChg>
        <pc:picChg chg="add mod">
          <ac:chgData name="Aries" userId="11b721112fb8404b" providerId="LiveId" clId="{98FE7A02-0E0F-45B0-91CF-F8FF77B126F5}" dt="2024-08-25T07:35:18.505" v="293" actId="14100"/>
          <ac:picMkLst>
            <pc:docMk/>
            <pc:sldMk cId="0" sldId="261"/>
            <ac:picMk id="11" creationId="{A073809B-3AE1-4350-979E-D6593D624110}"/>
          </ac:picMkLst>
        </pc:picChg>
        <pc:picChg chg="del mod">
          <ac:chgData name="Aries" userId="11b721112fb8404b" providerId="LiveId" clId="{98FE7A02-0E0F-45B0-91CF-F8FF77B126F5}" dt="2024-08-25T07:35:07.268" v="291" actId="21"/>
          <ac:picMkLst>
            <pc:docMk/>
            <pc:sldMk cId="0" sldId="261"/>
            <ac:picMk id="38" creationId="{2C0F0D31-0898-40B3-B5DA-A9E64AE2DDB0}"/>
          </ac:picMkLst>
        </pc:picChg>
      </pc:sldChg>
      <pc:sldChg chg="delSp modSp mod">
        <pc:chgData name="Aries" userId="11b721112fb8404b" providerId="LiveId" clId="{98FE7A02-0E0F-45B0-91CF-F8FF77B126F5}" dt="2024-08-25T05:49:24.662" v="70" actId="478"/>
        <pc:sldMkLst>
          <pc:docMk/>
          <pc:sldMk cId="0" sldId="262"/>
        </pc:sldMkLst>
        <pc:spChg chg="del mod">
          <ac:chgData name="Aries" userId="11b721112fb8404b" providerId="LiveId" clId="{98FE7A02-0E0F-45B0-91CF-F8FF77B126F5}" dt="2024-08-25T05:49:24.662" v="70" actId="478"/>
          <ac:spMkLst>
            <pc:docMk/>
            <pc:sldMk cId="0" sldId="262"/>
            <ac:spMk id="32" creationId="{00000000-0000-0000-0000-000000000000}"/>
          </ac:spMkLst>
        </pc:spChg>
      </pc:sldChg>
      <pc:sldChg chg="delSp modSp mod">
        <pc:chgData name="Aries" userId="11b721112fb8404b" providerId="LiveId" clId="{98FE7A02-0E0F-45B0-91CF-F8FF77B126F5}" dt="2024-08-25T07:58:03.398" v="344" actId="20577"/>
        <pc:sldMkLst>
          <pc:docMk/>
          <pc:sldMk cId="0" sldId="263"/>
        </pc:sldMkLst>
        <pc:spChg chg="del">
          <ac:chgData name="Aries" userId="11b721112fb8404b" providerId="LiveId" clId="{98FE7A02-0E0F-45B0-91CF-F8FF77B126F5}" dt="2024-08-25T05:49:35.285" v="72" actId="478"/>
          <ac:spMkLst>
            <pc:docMk/>
            <pc:sldMk cId="0" sldId="263"/>
            <ac:spMk id="28" creationId="{00000000-0000-0000-0000-000000000000}"/>
          </ac:spMkLst>
        </pc:spChg>
        <pc:spChg chg="del">
          <ac:chgData name="Aries" userId="11b721112fb8404b" providerId="LiveId" clId="{98FE7A02-0E0F-45B0-91CF-F8FF77B126F5}" dt="2024-08-25T05:49:30.036" v="71" actId="478"/>
          <ac:spMkLst>
            <pc:docMk/>
            <pc:sldMk cId="0" sldId="263"/>
            <ac:spMk id="29" creationId="{00000000-0000-0000-0000-000000000000}"/>
          </ac:spMkLst>
        </pc:spChg>
        <pc:graphicFrameChg chg="modGraphic">
          <ac:chgData name="Aries" userId="11b721112fb8404b" providerId="LiveId" clId="{98FE7A02-0E0F-45B0-91CF-F8FF77B126F5}" dt="2024-08-25T07:58:03.398" v="344" actId="20577"/>
          <ac:graphicFrameMkLst>
            <pc:docMk/>
            <pc:sldMk cId="0" sldId="263"/>
            <ac:graphicFrameMk id="44" creationId="{6B73C563-86DE-4CA1-BA95-A12903F46D0F}"/>
          </ac:graphicFrameMkLst>
        </pc:graphicFrameChg>
      </pc:sldChg>
      <pc:sldChg chg="addSp delSp modSp mod">
        <pc:chgData name="Aries" userId="11b721112fb8404b" providerId="LiveId" clId="{98FE7A02-0E0F-45B0-91CF-F8FF77B126F5}" dt="2024-08-25T07:35:50.758" v="294" actId="21"/>
        <pc:sldMkLst>
          <pc:docMk/>
          <pc:sldMk cId="0" sldId="264"/>
        </pc:sldMkLst>
        <pc:spChg chg="add del mod">
          <ac:chgData name="Aries" userId="11b721112fb8404b" providerId="LiveId" clId="{98FE7A02-0E0F-45B0-91CF-F8FF77B126F5}" dt="2024-08-25T07:35:50.758" v="294" actId="21"/>
          <ac:spMkLst>
            <pc:docMk/>
            <pc:sldMk cId="0" sldId="264"/>
            <ac:spMk id="10" creationId="{C2DAB20E-C4F1-454B-BEAC-1896C00D7E2E}"/>
          </ac:spMkLst>
        </pc:spChg>
        <pc:spChg chg="del">
          <ac:chgData name="Aries" userId="11b721112fb8404b" providerId="LiveId" clId="{98FE7A02-0E0F-45B0-91CF-F8FF77B126F5}" dt="2024-08-25T05:49:39.514" v="73" actId="478"/>
          <ac:spMkLst>
            <pc:docMk/>
            <pc:sldMk cId="0" sldId="264"/>
            <ac:spMk id="11" creationId="{00000000-0000-0000-0000-000000000000}"/>
          </ac:spMkLst>
        </pc:spChg>
        <pc:spChg chg="del">
          <ac:chgData name="Aries" userId="11b721112fb8404b" providerId="LiveId" clId="{98FE7A02-0E0F-45B0-91CF-F8FF77B126F5}" dt="2024-08-25T05:49:44.027" v="74" actId="478"/>
          <ac:spMkLst>
            <pc:docMk/>
            <pc:sldMk cId="0" sldId="264"/>
            <ac:spMk id="12" creationId="{00000000-0000-0000-0000-000000000000}"/>
          </ac:spMkLst>
        </pc:spChg>
        <pc:spChg chg="mod">
          <ac:chgData name="Aries" userId="11b721112fb8404b" providerId="LiveId" clId="{98FE7A02-0E0F-45B0-91CF-F8FF77B126F5}" dt="2024-08-25T07:30:29.356" v="280" actId="20577"/>
          <ac:spMkLst>
            <pc:docMk/>
            <pc:sldMk cId="0" sldId="264"/>
            <ac:spMk id="14" creationId="{00000000-0000-0000-0000-000000000000}"/>
          </ac:spMkLst>
        </pc:spChg>
        <pc:picChg chg="add del mod">
          <ac:chgData name="Aries" userId="11b721112fb8404b" providerId="LiveId" clId="{98FE7A02-0E0F-45B0-91CF-F8FF77B126F5}" dt="2024-08-25T07:35:50.758" v="294" actId="21"/>
          <ac:picMkLst>
            <pc:docMk/>
            <pc:sldMk cId="0" sldId="264"/>
            <ac:picMk id="6" creationId="{933813BB-101E-46CD-908C-F7BE141DE9E8}"/>
          </ac:picMkLst>
        </pc:picChg>
        <pc:picChg chg="del">
          <ac:chgData name="Aries" userId="11b721112fb8404b" providerId="LiveId" clId="{98FE7A02-0E0F-45B0-91CF-F8FF77B126F5}" dt="2024-08-25T07:33:09.519" v="285" actId="21"/>
          <ac:picMkLst>
            <pc:docMk/>
            <pc:sldMk cId="0" sldId="264"/>
            <ac:picMk id="19" creationId="{2651D50D-A317-45C8-B0A3-EB4C393BB899}"/>
          </ac:picMkLst>
        </pc:picChg>
      </pc:sldChg>
      <pc:sldChg chg="modTransition">
        <pc:chgData name="Aries" userId="11b721112fb8404b" providerId="LiveId" clId="{98FE7A02-0E0F-45B0-91CF-F8FF77B126F5}" dt="2024-08-24T15:45:41.460" v="18"/>
        <pc:sldMkLst>
          <pc:docMk/>
          <pc:sldMk cId="1796884759" sldId="267"/>
        </pc:sldMkLst>
      </pc:sldChg>
      <pc:sldChg chg="modTransition">
        <pc:chgData name="Aries" userId="11b721112fb8404b" providerId="LiveId" clId="{98FE7A02-0E0F-45B0-91CF-F8FF77B126F5}" dt="2024-08-24T15:45:30.619" v="17"/>
        <pc:sldMkLst>
          <pc:docMk/>
          <pc:sldMk cId="1583444361" sldId="268"/>
        </pc:sldMkLst>
      </pc:sldChg>
      <pc:sldChg chg="modTransition">
        <pc:chgData name="Aries" userId="11b721112fb8404b" providerId="LiveId" clId="{98FE7A02-0E0F-45B0-91CF-F8FF77B126F5}" dt="2024-08-24T15:46:06.730" v="20"/>
        <pc:sldMkLst>
          <pc:docMk/>
          <pc:sldMk cId="4189315106" sldId="269"/>
        </pc:sldMkLst>
      </pc:sldChg>
      <pc:sldChg chg="delSp modSp mod">
        <pc:chgData name="Aries" userId="11b721112fb8404b" providerId="LiveId" clId="{98FE7A02-0E0F-45B0-91CF-F8FF77B126F5}" dt="2024-08-25T05:48:49.007" v="62" actId="478"/>
        <pc:sldMkLst>
          <pc:docMk/>
          <pc:sldMk cId="2456599652" sldId="270"/>
        </pc:sldMkLst>
        <pc:spChg chg="del mod">
          <ac:chgData name="Aries" userId="11b721112fb8404b" providerId="LiveId" clId="{98FE7A02-0E0F-45B0-91CF-F8FF77B126F5}" dt="2024-08-25T05:48:45.799" v="60" actId="478"/>
          <ac:spMkLst>
            <pc:docMk/>
            <pc:sldMk cId="2456599652" sldId="270"/>
            <ac:spMk id="27" creationId="{00000000-0000-0000-0000-000000000000}"/>
          </ac:spMkLst>
        </pc:spChg>
        <pc:spChg chg="del mod">
          <ac:chgData name="Aries" userId="11b721112fb8404b" providerId="LiveId" clId="{98FE7A02-0E0F-45B0-91CF-F8FF77B126F5}" dt="2024-08-25T05:48:49.007" v="62" actId="478"/>
          <ac:spMkLst>
            <pc:docMk/>
            <pc:sldMk cId="2456599652" sldId="270"/>
            <ac:spMk id="28" creationId="{00000000-0000-0000-0000-000000000000}"/>
          </ac:spMkLst>
        </pc:spChg>
        <pc:spChg chg="mod">
          <ac:chgData name="Aries" userId="11b721112fb8404b" providerId="LiveId" clId="{98FE7A02-0E0F-45B0-91CF-F8FF77B126F5}" dt="2024-08-25T05:31:09.125" v="54" actId="20577"/>
          <ac:spMkLst>
            <pc:docMk/>
            <pc:sldMk cId="2456599652" sldId="270"/>
            <ac:spMk id="30" creationId="{00000000-0000-0000-0000-000000000000}"/>
          </ac:spMkLst>
        </pc:spChg>
      </pc:sldChg>
      <pc:sldChg chg="new del">
        <pc:chgData name="Aries" userId="11b721112fb8404b" providerId="LiveId" clId="{98FE7A02-0E0F-45B0-91CF-F8FF77B126F5}" dt="2024-08-25T05:41:06.161" v="56" actId="47"/>
        <pc:sldMkLst>
          <pc:docMk/>
          <pc:sldMk cId="904744445" sldId="271"/>
        </pc:sldMkLst>
      </pc:sldChg>
      <pc:sldChg chg="new del">
        <pc:chgData name="Aries" userId="11b721112fb8404b" providerId="LiveId" clId="{98FE7A02-0E0F-45B0-91CF-F8FF77B126F5}" dt="2024-08-24T08:12:43.461" v="1" actId="47"/>
        <pc:sldMkLst>
          <pc:docMk/>
          <pc:sldMk cId="2101780197" sldId="271"/>
        </pc:sldMkLst>
      </pc:sldChg>
      <pc:sldChg chg="new del">
        <pc:chgData name="Aries" userId="11b721112fb8404b" providerId="LiveId" clId="{98FE7A02-0E0F-45B0-91CF-F8FF77B126F5}" dt="2024-08-25T05:46:22.783" v="58" actId="47"/>
        <pc:sldMkLst>
          <pc:docMk/>
          <pc:sldMk cId="2402188653" sldId="271"/>
        </pc:sldMkLst>
      </pc:sldChg>
      <pc:sldChg chg="new del">
        <pc:chgData name="Aries" userId="11b721112fb8404b" providerId="LiveId" clId="{98FE7A02-0E0F-45B0-91CF-F8FF77B126F5}" dt="2024-08-24T08:12:49.910" v="3" actId="47"/>
        <pc:sldMkLst>
          <pc:docMk/>
          <pc:sldMk cId="2915735848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D9C31-7AF1-40B4-87A5-A551B19DD609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9A416-9C0D-46F3-B2E8-9362D43B2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32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9A416-9C0D-46F3-B2E8-9362D43B22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4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9A416-9C0D-46F3-B2E8-9362D43B22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06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p-watch.org/2016/11/14/wto-paragraph-6-system-affordable-medicines-time-change/" TargetMode="Externa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385663" y="-2016955"/>
            <a:ext cx="10287000" cy="14320911"/>
            <a:chOff x="0" y="0"/>
            <a:chExt cx="660400" cy="9193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919367"/>
            </a:xfrm>
            <a:custGeom>
              <a:avLst/>
              <a:gdLst/>
              <a:ahLst/>
              <a:cxnLst/>
              <a:rect l="l" t="t" r="r" b="b"/>
              <a:pathLst>
                <a:path w="660400" h="919367">
                  <a:moveTo>
                    <a:pt x="220252" y="900298"/>
                  </a:moveTo>
                  <a:cubicBezTo>
                    <a:pt x="254109" y="911812"/>
                    <a:pt x="292600" y="919367"/>
                    <a:pt x="330378" y="919367"/>
                  </a:cubicBezTo>
                  <a:cubicBezTo>
                    <a:pt x="368157" y="919367"/>
                    <a:pt x="404509" y="912890"/>
                    <a:pt x="438009" y="901376"/>
                  </a:cubicBezTo>
                  <a:cubicBezTo>
                    <a:pt x="438723" y="901017"/>
                    <a:pt x="439435" y="901017"/>
                    <a:pt x="440148" y="900657"/>
                  </a:cubicBezTo>
                  <a:cubicBezTo>
                    <a:pt x="565955" y="854602"/>
                    <a:pt x="658618" y="732988"/>
                    <a:pt x="660400" y="5884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88061"/>
                  </a:lnTo>
                  <a:cubicBezTo>
                    <a:pt x="1782" y="733707"/>
                    <a:pt x="93019" y="855322"/>
                    <a:pt x="220252" y="900298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830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4114807" y="-1978856"/>
            <a:ext cx="10287000" cy="14320911"/>
            <a:chOff x="0" y="0"/>
            <a:chExt cx="660400" cy="9193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19367"/>
            </a:xfrm>
            <a:custGeom>
              <a:avLst/>
              <a:gdLst/>
              <a:ahLst/>
              <a:cxnLst/>
              <a:rect l="l" t="t" r="r" b="b"/>
              <a:pathLst>
                <a:path w="660400" h="919367">
                  <a:moveTo>
                    <a:pt x="220252" y="900298"/>
                  </a:moveTo>
                  <a:cubicBezTo>
                    <a:pt x="254109" y="911812"/>
                    <a:pt x="292600" y="919367"/>
                    <a:pt x="330378" y="919367"/>
                  </a:cubicBezTo>
                  <a:cubicBezTo>
                    <a:pt x="368157" y="919367"/>
                    <a:pt x="404509" y="912890"/>
                    <a:pt x="438009" y="901376"/>
                  </a:cubicBezTo>
                  <a:cubicBezTo>
                    <a:pt x="438723" y="901017"/>
                    <a:pt x="439435" y="901017"/>
                    <a:pt x="440148" y="900657"/>
                  </a:cubicBezTo>
                  <a:cubicBezTo>
                    <a:pt x="565955" y="854602"/>
                    <a:pt x="658618" y="732988"/>
                    <a:pt x="660400" y="5884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88061"/>
                  </a:lnTo>
                  <a:cubicBezTo>
                    <a:pt x="1782" y="733707"/>
                    <a:pt x="93019" y="855322"/>
                    <a:pt x="220252" y="900298"/>
                  </a:cubicBezTo>
                  <a:close/>
                </a:path>
              </a:pathLst>
            </a:custGeom>
            <a:solidFill>
              <a:srgbClr val="254E9D">
                <a:alpha val="7843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0400" cy="830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6711928"/>
            <a:ext cx="9144000" cy="3575072"/>
            <a:chOff x="0" y="0"/>
            <a:chExt cx="2408296" cy="9415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08296" cy="941583"/>
            </a:xfrm>
            <a:custGeom>
              <a:avLst/>
              <a:gdLst/>
              <a:ahLst/>
              <a:cxnLst/>
              <a:rect l="l" t="t" r="r" b="b"/>
              <a:pathLst>
                <a:path w="2408296" h="941583">
                  <a:moveTo>
                    <a:pt x="0" y="0"/>
                  </a:moveTo>
                  <a:lnTo>
                    <a:pt x="2408296" y="0"/>
                  </a:lnTo>
                  <a:lnTo>
                    <a:pt x="2408296" y="941583"/>
                  </a:lnTo>
                  <a:lnTo>
                    <a:pt x="0" y="94158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408296" cy="998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 dirty="0"/>
            </a:p>
            <a:p>
              <a:pPr algn="ctr">
                <a:lnSpc>
                  <a:spcPts val="5879"/>
                </a:lnSpc>
              </a:pPr>
              <a:r>
                <a:rPr lang="en-US" sz="4199" dirty="0">
                  <a:solidFill>
                    <a:srgbClr val="F4FAFE"/>
                  </a:solidFill>
                  <a:latin typeface="Times New Roman" panose="02020603050405020304" pitchFamily="18" charset="0"/>
                  <a:ea typeface="Canva Sans Bold"/>
                  <a:cs typeface="Times New Roman" panose="02020603050405020304" pitchFamily="18" charset="0"/>
                  <a:sym typeface="Canva Sans Bold"/>
                </a:rPr>
                <a:t>PRESENTED BY:</a:t>
              </a:r>
            </a:p>
            <a:p>
              <a:pPr algn="ctr">
                <a:lnSpc>
                  <a:spcPts val="5879"/>
                </a:lnSpc>
              </a:pPr>
              <a:r>
                <a:rPr lang="en-US" sz="4199" dirty="0">
                  <a:solidFill>
                    <a:srgbClr val="F4FAFE"/>
                  </a:solidFill>
                  <a:latin typeface="Times New Roman" panose="02020603050405020304" pitchFamily="18" charset="0"/>
                  <a:ea typeface="Canva Sans Bold"/>
                  <a:cs typeface="Times New Roman" panose="02020603050405020304" pitchFamily="18" charset="0"/>
                  <a:sym typeface="Canva Sans Bold"/>
                </a:rPr>
                <a:t>       Kriti Khadka Chhetri</a:t>
              </a:r>
            </a:p>
            <a:p>
              <a:pPr algn="ctr">
                <a:lnSpc>
                  <a:spcPts val="5879"/>
                </a:lnSpc>
              </a:pPr>
              <a:r>
                <a:rPr lang="en-US" sz="4199" dirty="0">
                  <a:solidFill>
                    <a:srgbClr val="F4FAFE"/>
                  </a:solidFill>
                  <a:latin typeface="Times New Roman" panose="02020603050405020304" pitchFamily="18" charset="0"/>
                  <a:ea typeface="Canva Sans Bold"/>
                  <a:cs typeface="Times New Roman" panose="02020603050405020304" pitchFamily="18" charset="0"/>
                  <a:sym typeface="Canva Sans Bold"/>
                </a:rPr>
                <a:t>Purnima Sigdel</a:t>
              </a:r>
            </a:p>
            <a:p>
              <a:pPr algn="ctr">
                <a:lnSpc>
                  <a:spcPts val="5879"/>
                </a:lnSpc>
              </a:pPr>
              <a:r>
                <a:rPr lang="en-US" sz="4199" dirty="0">
                  <a:solidFill>
                    <a:srgbClr val="F4FAFE"/>
                  </a:solidFill>
                  <a:latin typeface="Times New Roman" panose="02020603050405020304" pitchFamily="18" charset="0"/>
                  <a:ea typeface="Canva Sans Bold"/>
                  <a:cs typeface="Times New Roman" panose="02020603050405020304" pitchFamily="18" charset="0"/>
                  <a:sym typeface="Canva Sans Bold"/>
                </a:rPr>
                <a:t>   Vyshnavi Chhetri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6137827" y="656845"/>
            <a:ext cx="1342555" cy="1315704"/>
          </a:xfrm>
          <a:custGeom>
            <a:avLst/>
            <a:gdLst/>
            <a:ahLst/>
            <a:cxnLst/>
            <a:rect l="l" t="t" r="r" b="b"/>
            <a:pathLst>
              <a:path w="1342555" h="1315704">
                <a:moveTo>
                  <a:pt x="0" y="0"/>
                </a:moveTo>
                <a:lnTo>
                  <a:pt x="1342556" y="0"/>
                </a:lnTo>
                <a:lnTo>
                  <a:pt x="1342556" y="1315704"/>
                </a:lnTo>
                <a:lnTo>
                  <a:pt x="0" y="1315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44000" y="84354"/>
            <a:ext cx="8956548" cy="5059146"/>
          </a:xfrm>
          <a:custGeom>
            <a:avLst/>
            <a:gdLst/>
            <a:ahLst/>
            <a:cxnLst/>
            <a:rect l="l" t="t" r="r" b="b"/>
            <a:pathLst>
              <a:path w="8956548" h="5059146">
                <a:moveTo>
                  <a:pt x="0" y="0"/>
                </a:moveTo>
                <a:lnTo>
                  <a:pt x="8956548" y="0"/>
                </a:lnTo>
                <a:lnTo>
                  <a:pt x="8956548" y="5059146"/>
                </a:lnTo>
                <a:lnTo>
                  <a:pt x="0" y="50591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217" t="-22489" b="-22489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88255" y="2575594"/>
            <a:ext cx="8201804" cy="3919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87"/>
              </a:lnSpc>
            </a:pPr>
            <a:r>
              <a:rPr lang="en-US" sz="8800" dirty="0">
                <a:solidFill>
                  <a:srgbClr val="254E9D"/>
                </a:solidFill>
                <a:latin typeface="Times New Roman" panose="02020603050405020304" pitchFamily="18" charset="0"/>
                <a:ea typeface="Antonio Bold"/>
                <a:cs typeface="Times New Roman" panose="02020603050405020304" pitchFamily="18" charset="0"/>
                <a:sym typeface="Antonio Bold"/>
              </a:rPr>
              <a:t>MEDICAL</a:t>
            </a:r>
            <a:r>
              <a:rPr lang="en-US" sz="8800" dirty="0">
                <a:solidFill>
                  <a:srgbClr val="254E9D"/>
                </a:solidFill>
                <a:latin typeface="Antonio Bold"/>
                <a:ea typeface="Antonio Bold"/>
                <a:cs typeface="Antonio Bold"/>
                <a:sym typeface="Antonio Bold"/>
              </a:rPr>
              <a:t> </a:t>
            </a:r>
            <a:r>
              <a:rPr lang="en-US" sz="8800" dirty="0">
                <a:solidFill>
                  <a:srgbClr val="254E9D"/>
                </a:solidFill>
                <a:latin typeface="Times New Roman" panose="02020603050405020304" pitchFamily="18" charset="0"/>
                <a:ea typeface="Antonio Bold"/>
                <a:cs typeface="Times New Roman" panose="02020603050405020304" pitchFamily="18" charset="0"/>
                <a:sym typeface="Antonio Bold"/>
              </a:rPr>
              <a:t>STORE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373" cy="1234187"/>
            </a:xfrm>
            <a:custGeom>
              <a:avLst/>
              <a:gdLst/>
              <a:ahLst/>
              <a:cxnLst/>
              <a:rect l="l" t="t" r="r" b="b"/>
              <a:pathLst>
                <a:path w="164373" h="1234187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66426" y="8483136"/>
            <a:ext cx="451308" cy="4513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091881" y="8483136"/>
            <a:ext cx="451308" cy="45130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817335" y="8483136"/>
            <a:ext cx="451308" cy="45130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542790" y="8483136"/>
            <a:ext cx="451308" cy="45130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08736" y="2426297"/>
            <a:ext cx="9208543" cy="2845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6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243F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12880"/>
              </a:lnSpc>
            </a:pPr>
            <a:endParaRPr lang="en-US" sz="3200" dirty="0">
              <a:solidFill>
                <a:srgbClr val="254E9D"/>
              </a:solidFill>
              <a:latin typeface="Times New Roman" panose="02020603050405020304" pitchFamily="18" charset="0"/>
              <a:ea typeface="Antonio Ultra-Bold"/>
              <a:cs typeface="Times New Roman" panose="02020603050405020304" pitchFamily="18" charset="0"/>
              <a:sym typeface="Antonio Ultra-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608FA-EB90-4A75-88EB-9807BF52086C}"/>
              </a:ext>
            </a:extLst>
          </p:cNvPr>
          <p:cNvSpPr txBox="1"/>
          <p:nvPr/>
        </p:nvSpPr>
        <p:spPr>
          <a:xfrm>
            <a:off x="2279755" y="1183009"/>
            <a:ext cx="6026046" cy="8176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algorithm of Medical Store Management system given below:</a:t>
            </a:r>
            <a:endParaRPr lang="en-US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2743200" algn="ctr"/>
              </a:tabLst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1: Start	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2: Enter login credentials.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3: Check whether the login Id is valid or not.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If yes, go to step 4.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If no, display wrong password go to step 2.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4: Display menu options for the user: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1. Add new medicine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2. Purchase</a:t>
            </a: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/sales</a:t>
            </a: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medicine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3 .Delete medicine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4</a:t>
            </a: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Search for medicine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5</a:t>
            </a: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Display all medicines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6</a:t>
            </a: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Exit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A4E22C-6061-444A-8105-D6452A195F73}"/>
              </a:ext>
            </a:extLst>
          </p:cNvPr>
          <p:cNvSpPr txBox="1"/>
          <p:nvPr/>
        </p:nvSpPr>
        <p:spPr>
          <a:xfrm>
            <a:off x="9932878" y="1714500"/>
            <a:ext cx="7821722" cy="8146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5: Enter your choice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6: If choice equals to 1 ,add  new medicine and goto step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</a:t>
            </a:r>
            <a:endParaRPr lang="en-US" sz="2000" dirty="0">
              <a:solidFill>
                <a:schemeClr val="bg2">
                  <a:lumMod val="9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If choice equals to 2, purchase/sale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medicine and goto step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</a:t>
            </a:r>
            <a:endParaRPr lang="en-US" sz="2000" dirty="0">
              <a:solidFill>
                <a:schemeClr val="bg2">
                  <a:lumMod val="9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If choice equals to 3, delete medicine and goto step 9.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If choice equals to 4, search for medicine and goto step 10.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If choice equals to 5, display all medicine and goto step 4.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If choice equals to 6, exit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If no, display invalid input and go to step 4.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7: </a:t>
            </a: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 id, name, quantity, price and rack and goto step4.</a:t>
            </a:r>
            <a:endParaRPr lang="en-US" sz="20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8: Press 1 for purchase medicine and 2 for sales medicine and goto      step 4.</a:t>
            </a:r>
            <a:endParaRPr lang="en-US" sz="20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9: Enter id to delete medicine and goto step 4.</a:t>
            </a:r>
            <a:endParaRPr lang="en-US" sz="20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10: Enter id to search medicine and goto step 4.</a:t>
            </a:r>
            <a:endParaRPr lang="en-US" sz="20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11: Stop</a:t>
            </a:r>
            <a:endParaRPr lang="en-US" sz="20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000" dirty="0">
              <a:solidFill>
                <a:schemeClr val="bg2">
                  <a:lumMod val="9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0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49">
            <a:extLst>
              <a:ext uri="{FF2B5EF4-FFF2-40B4-BE49-F238E27FC236}">
                <a16:creationId xmlns:a16="http://schemas.microsoft.com/office/drawing/2014/main" id="{0C018E36-A836-4477-99C9-DAA557BCB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8425" cy="2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48">
            <a:extLst>
              <a:ext uri="{FF2B5EF4-FFF2-40B4-BE49-F238E27FC236}">
                <a16:creationId xmlns:a16="http://schemas.microsoft.com/office/drawing/2014/main" id="{A31DF687-4C67-4696-AF51-B0240DFC5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425"/>
            <a:ext cx="98425" cy="2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arallelogram 20">
            <a:extLst>
              <a:ext uri="{FF2B5EF4-FFF2-40B4-BE49-F238E27FC236}">
                <a16:creationId xmlns:a16="http://schemas.microsoft.com/office/drawing/2014/main" id="{87A133D9-AEAF-41A9-9EA6-72A70DE13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9875" y="7298738"/>
            <a:ext cx="1630260" cy="613797"/>
          </a:xfrm>
          <a:prstGeom prst="parallelogram">
            <a:avLst>
              <a:gd name="adj" fmla="val 24974"/>
            </a:avLst>
          </a:prstGeom>
          <a:solidFill>
            <a:srgbClr val="4F81BD"/>
          </a:solidFill>
          <a:ln w="25400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 your choice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9EC17F-31C1-44A0-98E7-C575054B8BB0}"/>
              </a:ext>
            </a:extLst>
          </p:cNvPr>
          <p:cNvCxnSpPr>
            <a:cxnSpLocks/>
          </p:cNvCxnSpPr>
          <p:nvPr/>
        </p:nvCxnSpPr>
        <p:spPr>
          <a:xfrm>
            <a:off x="8158496" y="6926796"/>
            <a:ext cx="0" cy="4265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A36190-DD87-492C-AAA3-BCA5A246DE91}"/>
              </a:ext>
            </a:extLst>
          </p:cNvPr>
          <p:cNvCxnSpPr>
            <a:cxnSpLocks/>
          </p:cNvCxnSpPr>
          <p:nvPr/>
        </p:nvCxnSpPr>
        <p:spPr>
          <a:xfrm>
            <a:off x="8114506" y="7832640"/>
            <a:ext cx="0" cy="4900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ECE682D-0406-403A-886F-5BDC03059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8606" y="8322721"/>
            <a:ext cx="431800" cy="407988"/>
          </a:xfrm>
          <a:prstGeom prst="flowChartConnector">
            <a:avLst/>
          </a:prstGeom>
          <a:solidFill>
            <a:srgbClr val="4F81BD"/>
          </a:solidFill>
          <a:ln w="25400">
            <a:solidFill>
              <a:srgbClr val="243F6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Oval 1">
            <a:extLst>
              <a:ext uri="{FF2B5EF4-FFF2-40B4-BE49-F238E27FC236}">
                <a16:creationId xmlns:a16="http://schemas.microsoft.com/office/drawing/2014/main" id="{D6C21FA7-1E8C-4694-AA51-0AB3434C3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6435" y="632294"/>
            <a:ext cx="854075" cy="527050"/>
          </a:xfrm>
          <a:prstGeom prst="ellipse">
            <a:avLst/>
          </a:prstGeom>
          <a:solidFill>
            <a:srgbClr val="4F81BD"/>
          </a:solidFill>
          <a:ln w="25400">
            <a:solidFill>
              <a:srgbClr val="243F6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5F2F17-C2C0-425E-91A5-5DF5B509A9FB}"/>
              </a:ext>
            </a:extLst>
          </p:cNvPr>
          <p:cNvCxnSpPr/>
          <p:nvPr/>
        </p:nvCxnSpPr>
        <p:spPr>
          <a:xfrm>
            <a:off x="8233473" y="1176008"/>
            <a:ext cx="0" cy="422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rallelogram 3">
            <a:extLst>
              <a:ext uri="{FF2B5EF4-FFF2-40B4-BE49-F238E27FC236}">
                <a16:creationId xmlns:a16="http://schemas.microsoft.com/office/drawing/2014/main" id="{58D2B88D-E72B-4B44-8646-6C1D4718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4089" y="1658506"/>
            <a:ext cx="2404666" cy="772454"/>
          </a:xfrm>
          <a:prstGeom prst="parallelogram">
            <a:avLst>
              <a:gd name="adj" fmla="val 25062"/>
            </a:avLst>
          </a:prstGeom>
          <a:solidFill>
            <a:srgbClr val="4F81BD"/>
          </a:solidFill>
          <a:ln w="25400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 login credentials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45CA3C-A913-4BEA-8835-032DE50C0CE4}"/>
              </a:ext>
            </a:extLst>
          </p:cNvPr>
          <p:cNvCxnSpPr/>
          <p:nvPr/>
        </p:nvCxnSpPr>
        <p:spPr>
          <a:xfrm>
            <a:off x="8295005" y="2447624"/>
            <a:ext cx="0" cy="422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Decision 14">
            <a:extLst>
              <a:ext uri="{FF2B5EF4-FFF2-40B4-BE49-F238E27FC236}">
                <a16:creationId xmlns:a16="http://schemas.microsoft.com/office/drawing/2014/main" id="{B7FB0337-0806-422A-B6D3-F5D6D8AAE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876018"/>
            <a:ext cx="1527175" cy="1260475"/>
          </a:xfrm>
          <a:prstGeom prst="flowChartDecision">
            <a:avLst/>
          </a:prstGeom>
          <a:solidFill>
            <a:srgbClr val="4F81BD"/>
          </a:solidFill>
          <a:ln w="25400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login valid?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4AC76E-E223-46C0-A8D8-831160E6DC22}"/>
              </a:ext>
            </a:extLst>
          </p:cNvPr>
          <p:cNvCxnSpPr/>
          <p:nvPr/>
        </p:nvCxnSpPr>
        <p:spPr>
          <a:xfrm flipH="1">
            <a:off x="8298819" y="4137017"/>
            <a:ext cx="8890" cy="4483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8C7FA9-E842-4D70-9405-19DD47284295}"/>
              </a:ext>
            </a:extLst>
          </p:cNvPr>
          <p:cNvCxnSpPr>
            <a:cxnSpLocks/>
          </p:cNvCxnSpPr>
          <p:nvPr/>
        </p:nvCxnSpPr>
        <p:spPr>
          <a:xfrm flipV="1">
            <a:off x="5260179" y="2217102"/>
            <a:ext cx="0" cy="1062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21">
            <a:extLst>
              <a:ext uri="{FF2B5EF4-FFF2-40B4-BE49-F238E27FC236}">
                <a16:creationId xmlns:a16="http://schemas.microsoft.com/office/drawing/2014/main" id="{60B15AF7-6481-4B96-B3F3-508E5C422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225" y="4601991"/>
            <a:ext cx="3200400" cy="2397125"/>
          </a:xfrm>
          <a:prstGeom prst="parallelogram">
            <a:avLst>
              <a:gd name="adj" fmla="val 25008"/>
            </a:avLst>
          </a:prstGeom>
          <a:solidFill>
            <a:srgbClr val="4F81BD"/>
          </a:solidFill>
          <a:ln w="25400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Display menu options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1.Add new medicine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2.Purchase/sales    medicine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elete medicine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4.Search for medicine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5.Display all medicines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6.Exit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7" name="Text Box 47">
            <a:extLst>
              <a:ext uri="{FF2B5EF4-FFF2-40B4-BE49-F238E27FC236}">
                <a16:creationId xmlns:a16="http://schemas.microsoft.com/office/drawing/2014/main" id="{FA55A51B-3A91-41B4-9A24-BF12B3C95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6225" y="3199133"/>
            <a:ext cx="4857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 Box 50">
            <a:extLst>
              <a:ext uri="{FF2B5EF4-FFF2-40B4-BE49-F238E27FC236}">
                <a16:creationId xmlns:a16="http://schemas.microsoft.com/office/drawing/2014/main" id="{B93BD72A-D82F-4A52-B63E-52BDAD1E6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6100" y="3993502"/>
            <a:ext cx="4857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B56E1A-B945-40A4-A82D-C79EE1223B4A}"/>
              </a:ext>
            </a:extLst>
          </p:cNvPr>
          <p:cNvCxnSpPr>
            <a:cxnSpLocks/>
          </p:cNvCxnSpPr>
          <p:nvPr/>
        </p:nvCxnSpPr>
        <p:spPr>
          <a:xfrm flipH="1" flipV="1">
            <a:off x="5260179" y="4231627"/>
            <a:ext cx="10273" cy="3994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523EB6-E265-4BE1-88D1-5D471EC0BE80}"/>
              </a:ext>
            </a:extLst>
          </p:cNvPr>
          <p:cNvCxnSpPr>
            <a:cxnSpLocks/>
          </p:cNvCxnSpPr>
          <p:nvPr/>
        </p:nvCxnSpPr>
        <p:spPr>
          <a:xfrm>
            <a:off x="5260179" y="2217102"/>
            <a:ext cx="20286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Connector 24">
            <a:extLst>
              <a:ext uri="{FF2B5EF4-FFF2-40B4-BE49-F238E27FC236}">
                <a16:creationId xmlns:a16="http://schemas.microsoft.com/office/drawing/2014/main" id="{270295F7-48D7-4160-A46B-7805416EE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6795" y="8311833"/>
            <a:ext cx="431800" cy="379412"/>
          </a:xfrm>
          <a:prstGeom prst="flowChartConnector">
            <a:avLst/>
          </a:prstGeom>
          <a:solidFill>
            <a:srgbClr val="4F81BD"/>
          </a:solidFill>
          <a:ln w="25400">
            <a:solidFill>
              <a:srgbClr val="243F6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508F80-B1D2-433D-80DC-D3F9F5288F29}"/>
              </a:ext>
            </a:extLst>
          </p:cNvPr>
          <p:cNvCxnSpPr>
            <a:cxnSpLocks/>
          </p:cNvCxnSpPr>
          <p:nvPr/>
        </p:nvCxnSpPr>
        <p:spPr>
          <a:xfrm flipH="1">
            <a:off x="10835183" y="4402274"/>
            <a:ext cx="11534" cy="3909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F94E8E-14B2-4318-A698-96C11C30937D}"/>
              </a:ext>
            </a:extLst>
          </p:cNvPr>
          <p:cNvCxnSpPr>
            <a:cxnSpLocks/>
          </p:cNvCxnSpPr>
          <p:nvPr/>
        </p:nvCxnSpPr>
        <p:spPr>
          <a:xfrm flipH="1" flipV="1">
            <a:off x="6307794" y="3489560"/>
            <a:ext cx="1226482" cy="8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5">
            <a:extLst>
              <a:ext uri="{FF2B5EF4-FFF2-40B4-BE49-F238E27FC236}">
                <a16:creationId xmlns:a16="http://schemas.microsoft.com/office/drawing/2014/main" id="{4D0928B0-CBC8-47FF-8A69-F3265560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34">
            <a:extLst>
              <a:ext uri="{FF2B5EF4-FFF2-40B4-BE49-F238E27FC236}">
                <a16:creationId xmlns:a16="http://schemas.microsoft.com/office/drawing/2014/main" id="{804F0E27-2B5E-4DA5-A523-5A3269DC1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3637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3637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3637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3637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3637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3637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3637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3637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3637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63788" algn="l"/>
              </a:tabLst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63788" algn="l"/>
              </a:tabLst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35">
            <a:extLst>
              <a:ext uri="{FF2B5EF4-FFF2-40B4-BE49-F238E27FC236}">
                <a16:creationId xmlns:a16="http://schemas.microsoft.com/office/drawing/2014/main" id="{A49BF8FE-9549-4285-9E56-EC2363B06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40">
            <a:extLst>
              <a:ext uri="{FF2B5EF4-FFF2-40B4-BE49-F238E27FC236}">
                <a16:creationId xmlns:a16="http://schemas.microsoft.com/office/drawing/2014/main" id="{F25E28D2-B90F-41D0-A531-91104EF21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165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Parallelogram 3">
            <a:extLst>
              <a:ext uri="{FF2B5EF4-FFF2-40B4-BE49-F238E27FC236}">
                <a16:creationId xmlns:a16="http://schemas.microsoft.com/office/drawing/2014/main" id="{B15AF776-CD94-4A05-9A87-521554C9F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8773" y="3279140"/>
            <a:ext cx="2182813" cy="352425"/>
          </a:xfrm>
          <a:prstGeom prst="parallelogram">
            <a:avLst>
              <a:gd name="adj" fmla="val 25062"/>
            </a:avLst>
          </a:prstGeom>
          <a:solidFill>
            <a:srgbClr val="4F81BD"/>
          </a:solidFill>
          <a:ln w="25400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Wrong password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5FD859-8403-4743-A446-F1CD5300D5BC}"/>
              </a:ext>
            </a:extLst>
          </p:cNvPr>
          <p:cNvCxnSpPr>
            <a:cxnSpLocks/>
          </p:cNvCxnSpPr>
          <p:nvPr/>
        </p:nvCxnSpPr>
        <p:spPr>
          <a:xfrm flipH="1" flipV="1">
            <a:off x="8295005" y="4375861"/>
            <a:ext cx="2537690" cy="2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6D7B0BAF-C3F9-4A4C-ADEB-B1F959608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550" y="8237967"/>
            <a:ext cx="431800" cy="407988"/>
          </a:xfrm>
          <a:prstGeom prst="flowChartConnector">
            <a:avLst/>
          </a:prstGeom>
          <a:solidFill>
            <a:srgbClr val="4F81BD"/>
          </a:solidFill>
          <a:ln w="25400">
            <a:solidFill>
              <a:srgbClr val="243F6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6C882A1-B0F8-424E-AA36-99E60E6DE8E0}"/>
              </a:ext>
            </a:extLst>
          </p:cNvPr>
          <p:cNvCxnSpPr>
            <a:cxnSpLocks/>
          </p:cNvCxnSpPr>
          <p:nvPr/>
        </p:nvCxnSpPr>
        <p:spPr>
          <a:xfrm>
            <a:off x="5270450" y="4231627"/>
            <a:ext cx="30328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F66FA275-2836-473E-AC31-24D731F17BC7}"/>
              </a:ext>
            </a:extLst>
          </p:cNvPr>
          <p:cNvSpPr txBox="1"/>
          <p:nvPr/>
        </p:nvSpPr>
        <p:spPr>
          <a:xfrm>
            <a:off x="381000" y="723900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1583444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1832CC-FF4F-4AE0-9CAE-74FF09312407}"/>
              </a:ext>
            </a:extLst>
          </p:cNvPr>
          <p:cNvSpPr txBox="1"/>
          <p:nvPr/>
        </p:nvSpPr>
        <p:spPr>
          <a:xfrm>
            <a:off x="32312" y="-12780"/>
            <a:ext cx="2919358" cy="390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4A7DD-889B-4B99-A96B-C841A9E273A2}"/>
              </a:ext>
            </a:extLst>
          </p:cNvPr>
          <p:cNvSpPr txBox="1"/>
          <p:nvPr/>
        </p:nvSpPr>
        <p:spPr>
          <a:xfrm>
            <a:off x="184712" y="139620"/>
            <a:ext cx="2919358" cy="390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Flowchart: Decision 27">
            <a:extLst>
              <a:ext uri="{FF2B5EF4-FFF2-40B4-BE49-F238E27FC236}">
                <a16:creationId xmlns:a16="http://schemas.microsoft.com/office/drawing/2014/main" id="{935B0E91-8EEC-4896-A7D5-9BAC7A471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1" y="1117487"/>
            <a:ext cx="1898650" cy="1260475"/>
          </a:xfrm>
          <a:prstGeom prst="flowChartDecision">
            <a:avLst/>
          </a:prstGeom>
          <a:solidFill>
            <a:srgbClr val="4F81BD"/>
          </a:solidFill>
          <a:ln w="25400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choice equal to 1?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80E135-CEFF-4F16-A74D-4DBBF9BF4DA3}"/>
              </a:ext>
            </a:extLst>
          </p:cNvPr>
          <p:cNvCxnSpPr>
            <a:cxnSpLocks/>
          </p:cNvCxnSpPr>
          <p:nvPr/>
        </p:nvCxnSpPr>
        <p:spPr>
          <a:xfrm>
            <a:off x="7699884" y="2325130"/>
            <a:ext cx="0" cy="4935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31">
            <a:extLst>
              <a:ext uri="{FF2B5EF4-FFF2-40B4-BE49-F238E27FC236}">
                <a16:creationId xmlns:a16="http://schemas.microsoft.com/office/drawing/2014/main" id="{8CB67321-03E1-43E0-9AEA-2AB639949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4339" y="2800984"/>
            <a:ext cx="1897062" cy="1260475"/>
          </a:xfrm>
          <a:prstGeom prst="flowChartDecision">
            <a:avLst/>
          </a:prstGeom>
          <a:solidFill>
            <a:srgbClr val="4F81BD"/>
          </a:solidFill>
          <a:ln w="25400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choice equal to 2?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B99D59-1771-44C7-92CA-57FC4369B42E}"/>
              </a:ext>
            </a:extLst>
          </p:cNvPr>
          <p:cNvCxnSpPr/>
          <p:nvPr/>
        </p:nvCxnSpPr>
        <p:spPr>
          <a:xfrm>
            <a:off x="7699757" y="707771"/>
            <a:ext cx="0" cy="422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6066D2-F22B-4DFC-8324-B482BE9EA14E}"/>
              </a:ext>
            </a:extLst>
          </p:cNvPr>
          <p:cNvCxnSpPr>
            <a:cxnSpLocks/>
          </p:cNvCxnSpPr>
          <p:nvPr/>
        </p:nvCxnSpPr>
        <p:spPr>
          <a:xfrm>
            <a:off x="4343400" y="837723"/>
            <a:ext cx="0" cy="713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67">
            <a:extLst>
              <a:ext uri="{FF2B5EF4-FFF2-40B4-BE49-F238E27FC236}">
                <a16:creationId xmlns:a16="http://schemas.microsoft.com/office/drawing/2014/main" id="{AB403624-7A10-42F5-BA98-0660408299A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095750" y="7975364"/>
            <a:ext cx="457143" cy="496889"/>
          </a:xfrm>
          <a:prstGeom prst="flowChartConnector">
            <a:avLst/>
          </a:prstGeom>
          <a:solidFill>
            <a:srgbClr val="4F81BD"/>
          </a:solidFill>
          <a:ln w="25400">
            <a:solidFill>
              <a:srgbClr val="243F6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Parallelogram 69">
            <a:extLst>
              <a:ext uri="{FF2B5EF4-FFF2-40B4-BE49-F238E27FC236}">
                <a16:creationId xmlns:a16="http://schemas.microsoft.com/office/drawing/2014/main" id="{1C0C279E-A474-4978-B64B-D322DCC87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1186" y="1577724"/>
            <a:ext cx="1379537" cy="361950"/>
          </a:xfrm>
          <a:prstGeom prst="parallelogram">
            <a:avLst>
              <a:gd name="adj" fmla="val 24986"/>
            </a:avLst>
          </a:prstGeom>
          <a:solidFill>
            <a:srgbClr val="4F81BD"/>
          </a:solidFill>
          <a:ln w="25400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 medicine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692596-4D8B-44D5-A82A-2316A241A3A8}"/>
              </a:ext>
            </a:extLst>
          </p:cNvPr>
          <p:cNvCxnSpPr>
            <a:cxnSpLocks/>
          </p:cNvCxnSpPr>
          <p:nvPr/>
        </p:nvCxnSpPr>
        <p:spPr>
          <a:xfrm>
            <a:off x="8634001" y="1747724"/>
            <a:ext cx="1676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75">
            <a:extLst>
              <a:ext uri="{FF2B5EF4-FFF2-40B4-BE49-F238E27FC236}">
                <a16:creationId xmlns:a16="http://schemas.microsoft.com/office/drawing/2014/main" id="{21A72B5F-6161-4AE5-A657-378240241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9833" y="4897862"/>
            <a:ext cx="1570037" cy="414337"/>
          </a:xfrm>
          <a:prstGeom prst="parallelogram">
            <a:avLst>
              <a:gd name="adj" fmla="val 24981"/>
            </a:avLst>
          </a:prstGeom>
          <a:solidFill>
            <a:srgbClr val="4F81BD"/>
          </a:solidFill>
          <a:ln w="25400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 your choice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Parallelogram 76">
            <a:extLst>
              <a:ext uri="{FF2B5EF4-FFF2-40B4-BE49-F238E27FC236}">
                <a16:creationId xmlns:a16="http://schemas.microsoft.com/office/drawing/2014/main" id="{DEA8D64D-EAAA-4B1A-96FE-C49C7AC4E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8815" y="2905673"/>
            <a:ext cx="1796919" cy="1196319"/>
          </a:xfrm>
          <a:prstGeom prst="parallelogram">
            <a:avLst>
              <a:gd name="adj" fmla="val 24973"/>
            </a:avLst>
          </a:prstGeom>
          <a:solidFill>
            <a:srgbClr val="4F81BD"/>
          </a:solidFill>
          <a:ln w="25400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Purchase/sale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medicine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1.Purchase medicine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2.Sale medicine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Parallelogram 80">
            <a:extLst>
              <a:ext uri="{FF2B5EF4-FFF2-40B4-BE49-F238E27FC236}">
                <a16:creationId xmlns:a16="http://schemas.microsoft.com/office/drawing/2014/main" id="{88D46F5C-4181-4C53-ABE5-B43534DCD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6205" y="6057900"/>
            <a:ext cx="1483662" cy="414333"/>
          </a:xfrm>
          <a:prstGeom prst="parallelogram">
            <a:avLst>
              <a:gd name="adj" fmla="val 24991"/>
            </a:avLst>
          </a:prstGeom>
          <a:solidFill>
            <a:srgbClr val="4F81BD"/>
          </a:solidFill>
          <a:ln w="25400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Purchase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medicine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Flowchart: Connector 90">
            <a:extLst>
              <a:ext uri="{FF2B5EF4-FFF2-40B4-BE49-F238E27FC236}">
                <a16:creationId xmlns:a16="http://schemas.microsoft.com/office/drawing/2014/main" id="{18AA9252-EDC8-4E8C-A1F6-89AD4A054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1268" y="7869550"/>
            <a:ext cx="457142" cy="496890"/>
          </a:xfrm>
          <a:prstGeom prst="flowChartConnector">
            <a:avLst/>
          </a:prstGeom>
          <a:solidFill>
            <a:srgbClr val="4F81BD"/>
          </a:solidFill>
          <a:ln w="25400">
            <a:solidFill>
              <a:srgbClr val="243F6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 Box 94">
            <a:extLst>
              <a:ext uri="{FF2B5EF4-FFF2-40B4-BE49-F238E27FC236}">
                <a16:creationId xmlns:a16="http://schemas.microsoft.com/office/drawing/2014/main" id="{ED98CCE7-CED5-48C2-A0D2-55D0DE132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8688" y="1539736"/>
            <a:ext cx="4857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 Box 96">
            <a:extLst>
              <a:ext uri="{FF2B5EF4-FFF2-40B4-BE49-F238E27FC236}">
                <a16:creationId xmlns:a16="http://schemas.microsoft.com/office/drawing/2014/main" id="{510DC0A2-8406-46A4-B3E8-E466F6C95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7203" y="3193239"/>
            <a:ext cx="1438271" cy="60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Text Box 97">
            <a:extLst>
              <a:ext uri="{FF2B5EF4-FFF2-40B4-BE49-F238E27FC236}">
                <a16:creationId xmlns:a16="http://schemas.microsoft.com/office/drawing/2014/main" id="{BD06ACC1-4D31-459C-BB02-94827189A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029" y="4478178"/>
            <a:ext cx="485775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 Box 98">
            <a:extLst>
              <a:ext uri="{FF2B5EF4-FFF2-40B4-BE49-F238E27FC236}">
                <a16:creationId xmlns:a16="http://schemas.microsoft.com/office/drawing/2014/main" id="{1CBC096E-85C1-4504-8A05-E055CF94D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5400" y="6955086"/>
            <a:ext cx="429248" cy="32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Text Box 100">
            <a:extLst>
              <a:ext uri="{FF2B5EF4-FFF2-40B4-BE49-F238E27FC236}">
                <a16:creationId xmlns:a16="http://schemas.microsoft.com/office/drawing/2014/main" id="{75E12F3F-8093-4029-8FF0-C318B9F9914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669529" y="2420147"/>
            <a:ext cx="485777" cy="39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3">
            <a:extLst>
              <a:ext uri="{FF2B5EF4-FFF2-40B4-BE49-F238E27FC236}">
                <a16:creationId xmlns:a16="http://schemas.microsoft.com/office/drawing/2014/main" id="{9AEE8193-15AF-4E4C-997E-B9CB82F62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9" name="Rectangle 52">
            <a:extLst>
              <a:ext uri="{FF2B5EF4-FFF2-40B4-BE49-F238E27FC236}">
                <a16:creationId xmlns:a16="http://schemas.microsoft.com/office/drawing/2014/main" id="{8C8B1152-7D61-49CF-A541-FBC9E0D8F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86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64B14DA-598D-4C26-9CC6-488DCCAE9B67}"/>
              </a:ext>
            </a:extLst>
          </p:cNvPr>
          <p:cNvCxnSpPr>
            <a:cxnSpLocks/>
          </p:cNvCxnSpPr>
          <p:nvPr/>
        </p:nvCxnSpPr>
        <p:spPr>
          <a:xfrm>
            <a:off x="11525250" y="1743596"/>
            <a:ext cx="1676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9C6E85F-F30F-4492-84AD-FA418FA52D4B}"/>
              </a:ext>
            </a:extLst>
          </p:cNvPr>
          <p:cNvCxnSpPr>
            <a:cxnSpLocks/>
          </p:cNvCxnSpPr>
          <p:nvPr/>
        </p:nvCxnSpPr>
        <p:spPr>
          <a:xfrm>
            <a:off x="8661401" y="3431221"/>
            <a:ext cx="1676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8A12893-F544-40B8-ACB0-4959232CEB5F}"/>
              </a:ext>
            </a:extLst>
          </p:cNvPr>
          <p:cNvCxnSpPr>
            <a:cxnSpLocks/>
          </p:cNvCxnSpPr>
          <p:nvPr/>
        </p:nvCxnSpPr>
        <p:spPr>
          <a:xfrm>
            <a:off x="11849511" y="3431221"/>
            <a:ext cx="13103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04104C-6842-4A3E-BACB-C57855B8D73C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11588117" y="5105031"/>
            <a:ext cx="1571722" cy="89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owchart: Connector 37">
            <a:extLst>
              <a:ext uri="{FF2B5EF4-FFF2-40B4-BE49-F238E27FC236}">
                <a16:creationId xmlns:a16="http://schemas.microsoft.com/office/drawing/2014/main" id="{775E1CAF-62F2-4E98-A49F-A5DD7C44B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177" y="270262"/>
            <a:ext cx="431800" cy="432437"/>
          </a:xfrm>
          <a:prstGeom prst="flowChartConnector">
            <a:avLst/>
          </a:prstGeom>
          <a:solidFill>
            <a:srgbClr val="4F81BD"/>
          </a:solidFill>
          <a:ln w="25400">
            <a:solidFill>
              <a:srgbClr val="243F6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Flowchart: Connector 67">
            <a:extLst>
              <a:ext uri="{FF2B5EF4-FFF2-40B4-BE49-F238E27FC236}">
                <a16:creationId xmlns:a16="http://schemas.microsoft.com/office/drawing/2014/main" id="{C67A5EFA-B202-4495-AC9E-A33CB1FCEA1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18052" y="340834"/>
            <a:ext cx="431793" cy="496889"/>
          </a:xfrm>
          <a:prstGeom prst="flowChartConnector">
            <a:avLst/>
          </a:prstGeom>
          <a:solidFill>
            <a:srgbClr val="4F81BD"/>
          </a:solidFill>
          <a:ln w="25400">
            <a:solidFill>
              <a:srgbClr val="243F6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Flowchart: Connector 67">
            <a:extLst>
              <a:ext uri="{FF2B5EF4-FFF2-40B4-BE49-F238E27FC236}">
                <a16:creationId xmlns:a16="http://schemas.microsoft.com/office/drawing/2014/main" id="{55C7E4FD-86A4-4D69-BE29-38D94D152B0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2909195" y="221535"/>
            <a:ext cx="457143" cy="496889"/>
          </a:xfrm>
          <a:prstGeom prst="flowChartConnector">
            <a:avLst/>
          </a:prstGeom>
          <a:solidFill>
            <a:srgbClr val="4F81BD"/>
          </a:solidFill>
          <a:ln w="25400">
            <a:solidFill>
              <a:srgbClr val="243F6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4E75B1-1C3D-404D-992C-FF0D84DAB350}"/>
              </a:ext>
            </a:extLst>
          </p:cNvPr>
          <p:cNvCxnSpPr>
            <a:cxnSpLocks/>
          </p:cNvCxnSpPr>
          <p:nvPr/>
        </p:nvCxnSpPr>
        <p:spPr>
          <a:xfrm>
            <a:off x="13159839" y="707771"/>
            <a:ext cx="0" cy="713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 Box 97">
            <a:extLst>
              <a:ext uri="{FF2B5EF4-FFF2-40B4-BE49-F238E27FC236}">
                <a16:creationId xmlns:a16="http://schemas.microsoft.com/office/drawing/2014/main" id="{FF464EC7-D4D5-4947-89C0-CD8A76A0F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4293" y="5952102"/>
            <a:ext cx="485775" cy="35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E0D25E8-5187-42C7-805C-7023F06F2190}"/>
              </a:ext>
            </a:extLst>
          </p:cNvPr>
          <p:cNvCxnSpPr/>
          <p:nvPr/>
        </p:nvCxnSpPr>
        <p:spPr>
          <a:xfrm>
            <a:off x="8928688" y="6906641"/>
            <a:ext cx="0" cy="422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Box 98">
            <a:extLst>
              <a:ext uri="{FF2B5EF4-FFF2-40B4-BE49-F238E27FC236}">
                <a16:creationId xmlns:a16="http://schemas.microsoft.com/office/drawing/2014/main" id="{64F5E83D-59D2-4A79-870E-AF6A64B1004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731381" y="4019605"/>
            <a:ext cx="708650" cy="140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948A7484-F53E-41FC-A3D4-6DDB6EEAF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04" y="8011730"/>
            <a:ext cx="500096" cy="525620"/>
          </a:xfrm>
          <a:prstGeom prst="rect">
            <a:avLst/>
          </a:prstGeom>
        </p:spPr>
      </p:pic>
      <p:sp>
        <p:nvSpPr>
          <p:cNvPr id="47" name="Flowchart: Decision 31">
            <a:extLst>
              <a:ext uri="{FF2B5EF4-FFF2-40B4-BE49-F238E27FC236}">
                <a16:creationId xmlns:a16="http://schemas.microsoft.com/office/drawing/2014/main" id="{35C41962-AF34-45B1-BC24-D35179657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869" y="5646166"/>
            <a:ext cx="1897062" cy="1260475"/>
          </a:xfrm>
          <a:prstGeom prst="flowChartDecision">
            <a:avLst/>
          </a:prstGeom>
          <a:solidFill>
            <a:srgbClr val="4F81BD"/>
          </a:solidFill>
          <a:ln w="25400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choice equal to 1?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1652994-476D-4BEC-9A3D-DAB51534A4A4}"/>
              </a:ext>
            </a:extLst>
          </p:cNvPr>
          <p:cNvCxnSpPr>
            <a:cxnSpLocks/>
          </p:cNvCxnSpPr>
          <p:nvPr/>
        </p:nvCxnSpPr>
        <p:spPr>
          <a:xfrm>
            <a:off x="8915400" y="5081585"/>
            <a:ext cx="0" cy="5909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arallelogram 80">
            <a:extLst>
              <a:ext uri="{FF2B5EF4-FFF2-40B4-BE49-F238E27FC236}">
                <a16:creationId xmlns:a16="http://schemas.microsoft.com/office/drawing/2014/main" id="{F758E02F-DBA0-4615-ADBB-2A4693819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3862" y="7328916"/>
            <a:ext cx="1862138" cy="342900"/>
          </a:xfrm>
          <a:prstGeom prst="parallelogram">
            <a:avLst>
              <a:gd name="adj" fmla="val 24991"/>
            </a:avLst>
          </a:prstGeom>
          <a:solidFill>
            <a:srgbClr val="4F81BD"/>
          </a:solidFill>
          <a:ln w="25400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Sales medicine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F0EEB10-F25B-40C7-85E1-429F5A5FA0D2}"/>
              </a:ext>
            </a:extLst>
          </p:cNvPr>
          <p:cNvCxnSpPr>
            <a:stCxn id="9" idx="2"/>
          </p:cNvCxnSpPr>
          <p:nvPr/>
        </p:nvCxnSpPr>
        <p:spPr>
          <a:xfrm flipH="1">
            <a:off x="7710077" y="4061459"/>
            <a:ext cx="2793" cy="4056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E8D1B27-7F0D-4DF0-B42A-EC219883D8D2}"/>
              </a:ext>
            </a:extLst>
          </p:cNvPr>
          <p:cNvCxnSpPr>
            <a:cxnSpLocks/>
          </p:cNvCxnSpPr>
          <p:nvPr/>
        </p:nvCxnSpPr>
        <p:spPr>
          <a:xfrm flipV="1">
            <a:off x="8915400" y="5067300"/>
            <a:ext cx="1202531" cy="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094DF91-3BB5-4030-AF4B-3CE47CFE75EC}"/>
              </a:ext>
            </a:extLst>
          </p:cNvPr>
          <p:cNvCxnSpPr>
            <a:cxnSpLocks/>
          </p:cNvCxnSpPr>
          <p:nvPr/>
        </p:nvCxnSpPr>
        <p:spPr>
          <a:xfrm>
            <a:off x="11506200" y="6265066"/>
            <a:ext cx="1695450" cy="26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D60D9F8-75D9-4DA0-B4A8-067E583C166A}"/>
              </a:ext>
            </a:extLst>
          </p:cNvPr>
          <p:cNvCxnSpPr/>
          <p:nvPr/>
        </p:nvCxnSpPr>
        <p:spPr>
          <a:xfrm>
            <a:off x="9677400" y="6260132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35AD8CA-A2AC-460F-B41F-1CD430579982}"/>
              </a:ext>
            </a:extLst>
          </p:cNvPr>
          <p:cNvCxnSpPr>
            <a:stCxn id="51" idx="2"/>
          </p:cNvCxnSpPr>
          <p:nvPr/>
        </p:nvCxnSpPr>
        <p:spPr>
          <a:xfrm>
            <a:off x="9863153" y="7500366"/>
            <a:ext cx="3338497" cy="5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A11A29-F68B-4324-8925-10A9AE3193D8}"/>
              </a:ext>
            </a:extLst>
          </p:cNvPr>
          <p:cNvCxnSpPr/>
          <p:nvPr/>
        </p:nvCxnSpPr>
        <p:spPr>
          <a:xfrm>
            <a:off x="10820400" y="4101992"/>
            <a:ext cx="0" cy="795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884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ecision 34">
            <a:extLst>
              <a:ext uri="{FF2B5EF4-FFF2-40B4-BE49-F238E27FC236}">
                <a16:creationId xmlns:a16="http://schemas.microsoft.com/office/drawing/2014/main" id="{915CE756-0247-43EC-B831-D1094BF04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2400300"/>
            <a:ext cx="1828800" cy="1320490"/>
          </a:xfrm>
          <a:prstGeom prst="flowChartDecision">
            <a:avLst/>
          </a:prstGeom>
          <a:solidFill>
            <a:srgbClr val="4F81BD"/>
          </a:solidFill>
          <a:ln w="25400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choice equal to 3 ?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4" name="Flowchart: Decision 34">
            <a:extLst>
              <a:ext uri="{FF2B5EF4-FFF2-40B4-BE49-F238E27FC236}">
                <a16:creationId xmlns:a16="http://schemas.microsoft.com/office/drawing/2014/main" id="{45B75076-B9F6-4927-9CB9-82DCBA4C7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4536989"/>
            <a:ext cx="1828800" cy="1320490"/>
          </a:xfrm>
          <a:prstGeom prst="flowChartDecision">
            <a:avLst/>
          </a:prstGeom>
          <a:solidFill>
            <a:srgbClr val="4F81BD"/>
          </a:solidFill>
          <a:ln w="25400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choice equal to4 ?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AD0B9E-4F9D-4FFD-A5B6-545B841253E1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8610600" y="3720790"/>
            <a:ext cx="0" cy="81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025712-42C8-415E-86DB-C9DE2067AA00}"/>
              </a:ext>
            </a:extLst>
          </p:cNvPr>
          <p:cNvCxnSpPr>
            <a:cxnSpLocks/>
          </p:cNvCxnSpPr>
          <p:nvPr/>
        </p:nvCxnSpPr>
        <p:spPr>
          <a:xfrm>
            <a:off x="8610600" y="1587190"/>
            <a:ext cx="0" cy="81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Connector 67">
            <a:extLst>
              <a:ext uri="{FF2B5EF4-FFF2-40B4-BE49-F238E27FC236}">
                <a16:creationId xmlns:a16="http://schemas.microsoft.com/office/drawing/2014/main" id="{83B4F9A8-407A-4154-9600-838A99AFA87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051302" y="1075369"/>
            <a:ext cx="431793" cy="496889"/>
          </a:xfrm>
          <a:prstGeom prst="flowChartConnector">
            <a:avLst/>
          </a:prstGeom>
          <a:solidFill>
            <a:srgbClr val="4F81BD"/>
          </a:solidFill>
          <a:ln w="25400">
            <a:solidFill>
              <a:srgbClr val="243F6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Flowchart: Connector 67">
            <a:extLst>
              <a:ext uri="{FF2B5EF4-FFF2-40B4-BE49-F238E27FC236}">
                <a16:creationId xmlns:a16="http://schemas.microsoft.com/office/drawing/2014/main" id="{23AEC818-4FAF-4353-901F-FC1368257B3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2954000" y="1075370"/>
            <a:ext cx="431793" cy="496889"/>
          </a:xfrm>
          <a:prstGeom prst="flowChartConnector">
            <a:avLst/>
          </a:prstGeom>
          <a:solidFill>
            <a:srgbClr val="4F81BD"/>
          </a:solidFill>
          <a:ln w="25400">
            <a:solidFill>
              <a:srgbClr val="243F6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Flowchart: Connector 67">
            <a:extLst>
              <a:ext uri="{FF2B5EF4-FFF2-40B4-BE49-F238E27FC236}">
                <a16:creationId xmlns:a16="http://schemas.microsoft.com/office/drawing/2014/main" id="{69153FF2-719B-4C37-86E2-3EF9CE33505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394703" y="1075370"/>
            <a:ext cx="431793" cy="510275"/>
          </a:xfrm>
          <a:prstGeom prst="flowChartConnector">
            <a:avLst/>
          </a:prstGeom>
          <a:solidFill>
            <a:srgbClr val="4F81BD"/>
          </a:solidFill>
          <a:ln w="25400">
            <a:solidFill>
              <a:srgbClr val="243F6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Flowchart: Connector 67">
            <a:extLst>
              <a:ext uri="{FF2B5EF4-FFF2-40B4-BE49-F238E27FC236}">
                <a16:creationId xmlns:a16="http://schemas.microsoft.com/office/drawing/2014/main" id="{AEA5FF0C-7977-46AF-BF3F-F3805EE5715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367929" y="7389811"/>
            <a:ext cx="431793" cy="496889"/>
          </a:xfrm>
          <a:prstGeom prst="flowChartConnector">
            <a:avLst/>
          </a:prstGeom>
          <a:solidFill>
            <a:srgbClr val="4F81BD"/>
          </a:solidFill>
          <a:ln w="25400">
            <a:solidFill>
              <a:srgbClr val="243F6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Flowchart: Connector 67">
            <a:extLst>
              <a:ext uri="{FF2B5EF4-FFF2-40B4-BE49-F238E27FC236}">
                <a16:creationId xmlns:a16="http://schemas.microsoft.com/office/drawing/2014/main" id="{C118A94E-7F8F-4972-83D3-7197E170727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2954000" y="7323349"/>
            <a:ext cx="431793" cy="496889"/>
          </a:xfrm>
          <a:prstGeom prst="flowChartConnector">
            <a:avLst/>
          </a:prstGeom>
          <a:solidFill>
            <a:srgbClr val="4F81BD"/>
          </a:solidFill>
          <a:ln w="25400">
            <a:solidFill>
              <a:srgbClr val="243F6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Flowchart: Connector 67">
            <a:extLst>
              <a:ext uri="{FF2B5EF4-FFF2-40B4-BE49-F238E27FC236}">
                <a16:creationId xmlns:a16="http://schemas.microsoft.com/office/drawing/2014/main" id="{237B1955-B165-4EBC-A421-A8454DF91DD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069837" y="7389811"/>
            <a:ext cx="431793" cy="467027"/>
          </a:xfrm>
          <a:prstGeom prst="flowChartConnector">
            <a:avLst/>
          </a:prstGeom>
          <a:solidFill>
            <a:srgbClr val="4F81BD"/>
          </a:solidFill>
          <a:ln w="25400">
            <a:solidFill>
              <a:srgbClr val="243F6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F8D082-EA9F-43BC-BF4E-20671BACEE84}"/>
              </a:ext>
            </a:extLst>
          </p:cNvPr>
          <p:cNvCxnSpPr>
            <a:cxnSpLocks/>
            <a:stCxn id="20" idx="4"/>
            <a:endCxn id="25" idx="0"/>
          </p:cNvCxnSpPr>
          <p:nvPr/>
        </p:nvCxnSpPr>
        <p:spPr>
          <a:xfrm>
            <a:off x="4267198" y="1572258"/>
            <a:ext cx="18535" cy="5817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66B7C8-EB95-4AD1-8591-CBDD16A3293B}"/>
              </a:ext>
            </a:extLst>
          </p:cNvPr>
          <p:cNvCxnSpPr>
            <a:cxnSpLocks/>
          </p:cNvCxnSpPr>
          <p:nvPr/>
        </p:nvCxnSpPr>
        <p:spPr>
          <a:xfrm>
            <a:off x="13151363" y="1485900"/>
            <a:ext cx="18535" cy="5817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C4AAE1-9EEC-4894-BC28-A51250E06C62}"/>
              </a:ext>
            </a:extLst>
          </p:cNvPr>
          <p:cNvCxnSpPr>
            <a:cxnSpLocks/>
          </p:cNvCxnSpPr>
          <p:nvPr/>
        </p:nvCxnSpPr>
        <p:spPr>
          <a:xfrm>
            <a:off x="8583826" y="5829300"/>
            <a:ext cx="0" cy="1560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arallelogram 69">
            <a:extLst>
              <a:ext uri="{FF2B5EF4-FFF2-40B4-BE49-F238E27FC236}">
                <a16:creationId xmlns:a16="http://schemas.microsoft.com/office/drawing/2014/main" id="{0F28AA05-8509-4E4F-88E6-6A60BC994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8413" y="2879570"/>
            <a:ext cx="1379537" cy="361950"/>
          </a:xfrm>
          <a:prstGeom prst="parallelogram">
            <a:avLst>
              <a:gd name="adj" fmla="val 24986"/>
            </a:avLst>
          </a:prstGeom>
          <a:solidFill>
            <a:srgbClr val="4F81BD"/>
          </a:solidFill>
          <a:ln w="25400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Delete medicine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Parallelogram 69">
            <a:extLst>
              <a:ext uri="{FF2B5EF4-FFF2-40B4-BE49-F238E27FC236}">
                <a16:creationId xmlns:a16="http://schemas.microsoft.com/office/drawing/2014/main" id="{1430E6D3-5E30-4808-8350-1BB7FDC77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7663" y="4933950"/>
            <a:ext cx="1379537" cy="361950"/>
          </a:xfrm>
          <a:prstGeom prst="parallelogram">
            <a:avLst>
              <a:gd name="adj" fmla="val 24986"/>
            </a:avLst>
          </a:prstGeom>
          <a:solidFill>
            <a:srgbClr val="4F81BD"/>
          </a:solidFill>
          <a:ln w="25400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Search for  medicine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EEE65C-102B-4416-BDA0-EE8D9D2EA00F}"/>
              </a:ext>
            </a:extLst>
          </p:cNvPr>
          <p:cNvCxnSpPr>
            <a:cxnSpLocks/>
          </p:cNvCxnSpPr>
          <p:nvPr/>
        </p:nvCxnSpPr>
        <p:spPr>
          <a:xfrm>
            <a:off x="11887200" y="3086100"/>
            <a:ext cx="12641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17F0ADC-68C3-4164-9733-8E18E4BCBF36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11841982" y="5114925"/>
            <a:ext cx="1309381" cy="28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4CE566D-B675-4B50-966C-6B9A46E59753}"/>
              </a:ext>
            </a:extLst>
          </p:cNvPr>
          <p:cNvCxnSpPr/>
          <p:nvPr/>
        </p:nvCxnSpPr>
        <p:spPr>
          <a:xfrm>
            <a:off x="9429213" y="3070654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9A5104-D707-4F2C-A3D1-3A6913EABCD3}"/>
              </a:ext>
            </a:extLst>
          </p:cNvPr>
          <p:cNvCxnSpPr/>
          <p:nvPr/>
        </p:nvCxnSpPr>
        <p:spPr>
          <a:xfrm>
            <a:off x="9288463" y="5169243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Box 94">
            <a:extLst>
              <a:ext uri="{FF2B5EF4-FFF2-40B4-BE49-F238E27FC236}">
                <a16:creationId xmlns:a16="http://schemas.microsoft.com/office/drawing/2014/main" id="{AD7A7DB6-CBED-437C-92CE-473E7C977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2363" y="2760507"/>
            <a:ext cx="4857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 Box 94">
            <a:extLst>
              <a:ext uri="{FF2B5EF4-FFF2-40B4-BE49-F238E27FC236}">
                <a16:creationId xmlns:a16="http://schemas.microsoft.com/office/drawing/2014/main" id="{D3318C01-4FB1-4639-B814-A92503E37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2362" y="4804462"/>
            <a:ext cx="4857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Text Box 94">
            <a:extLst>
              <a:ext uri="{FF2B5EF4-FFF2-40B4-BE49-F238E27FC236}">
                <a16:creationId xmlns:a16="http://schemas.microsoft.com/office/drawing/2014/main" id="{46A432C6-C1D7-41F4-A0C3-B2CDC7F57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381" y="5947169"/>
            <a:ext cx="4857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Text Box 94">
            <a:extLst>
              <a:ext uri="{FF2B5EF4-FFF2-40B4-BE49-F238E27FC236}">
                <a16:creationId xmlns:a16="http://schemas.microsoft.com/office/drawing/2014/main" id="{BEFCBDDE-C87D-465F-A522-6C1177EC7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373" y="3900837"/>
            <a:ext cx="4857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452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Decision 27">
            <a:extLst>
              <a:ext uri="{FF2B5EF4-FFF2-40B4-BE49-F238E27FC236}">
                <a16:creationId xmlns:a16="http://schemas.microsoft.com/office/drawing/2014/main" id="{9BE798AF-4B54-42FD-ABE8-F82B52530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676400"/>
            <a:ext cx="1898650" cy="1260475"/>
          </a:xfrm>
          <a:prstGeom prst="flowChartDecision">
            <a:avLst/>
          </a:prstGeom>
          <a:solidFill>
            <a:srgbClr val="4F81BD"/>
          </a:solidFill>
          <a:ln w="25400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choice equal to 5?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D2078B-7092-4F2C-A8CE-3D694296525F}"/>
              </a:ext>
            </a:extLst>
          </p:cNvPr>
          <p:cNvCxnSpPr/>
          <p:nvPr/>
        </p:nvCxnSpPr>
        <p:spPr>
          <a:xfrm>
            <a:off x="7412513" y="978535"/>
            <a:ext cx="0" cy="6978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E54FD0-DCCB-4492-8909-40CFEBCD3377}"/>
              </a:ext>
            </a:extLst>
          </p:cNvPr>
          <p:cNvCxnSpPr/>
          <p:nvPr/>
        </p:nvCxnSpPr>
        <p:spPr>
          <a:xfrm>
            <a:off x="7425531" y="2959099"/>
            <a:ext cx="0" cy="422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Decision 31">
            <a:extLst>
              <a:ext uri="{FF2B5EF4-FFF2-40B4-BE49-F238E27FC236}">
                <a16:creationId xmlns:a16="http://schemas.microsoft.com/office/drawing/2014/main" id="{79209B3F-6072-451B-961D-EE37B6CD5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381374"/>
            <a:ext cx="1897062" cy="1260475"/>
          </a:xfrm>
          <a:prstGeom prst="flowChartDecision">
            <a:avLst/>
          </a:prstGeom>
          <a:solidFill>
            <a:srgbClr val="4F81BD"/>
          </a:solidFill>
          <a:ln w="25400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choice equal to 6?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192552-3B10-4D58-80C0-6E2E67E06086}"/>
              </a:ext>
            </a:extLst>
          </p:cNvPr>
          <p:cNvCxnSpPr>
            <a:cxnSpLocks/>
          </p:cNvCxnSpPr>
          <p:nvPr/>
        </p:nvCxnSpPr>
        <p:spPr>
          <a:xfrm>
            <a:off x="3581400" y="1081467"/>
            <a:ext cx="0" cy="2641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rallelogram 69">
            <a:extLst>
              <a:ext uri="{FF2B5EF4-FFF2-40B4-BE49-F238E27FC236}">
                <a16:creationId xmlns:a16="http://schemas.microsoft.com/office/drawing/2014/main" id="{D1F4CBD3-118E-4CCB-9CCC-095459304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9174" y="2104521"/>
            <a:ext cx="1379537" cy="361950"/>
          </a:xfrm>
          <a:prstGeom prst="parallelogram">
            <a:avLst>
              <a:gd name="adj" fmla="val 24986"/>
            </a:avLst>
          </a:prstGeom>
          <a:solidFill>
            <a:srgbClr val="4F81BD"/>
          </a:solidFill>
          <a:ln w="25400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Display all medicine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6B682D-862B-4E65-8C21-471B8CE03512}"/>
              </a:ext>
            </a:extLst>
          </p:cNvPr>
          <p:cNvCxnSpPr>
            <a:cxnSpLocks/>
          </p:cNvCxnSpPr>
          <p:nvPr/>
        </p:nvCxnSpPr>
        <p:spPr>
          <a:xfrm>
            <a:off x="8374062" y="2306637"/>
            <a:ext cx="1295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rallelogram 76">
            <a:extLst>
              <a:ext uri="{FF2B5EF4-FFF2-40B4-BE49-F238E27FC236}">
                <a16:creationId xmlns:a16="http://schemas.microsoft.com/office/drawing/2014/main" id="{EFE4FD00-0C00-4630-A243-07A3D7386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9462" y="3807616"/>
            <a:ext cx="1651000" cy="407988"/>
          </a:xfrm>
          <a:prstGeom prst="parallelogram">
            <a:avLst>
              <a:gd name="adj" fmla="val 24973"/>
            </a:avLst>
          </a:prstGeom>
          <a:solidFill>
            <a:srgbClr val="4F81BD"/>
          </a:solidFill>
          <a:ln w="25400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Exit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 Box 94">
            <a:extLst>
              <a:ext uri="{FF2B5EF4-FFF2-40B4-BE49-F238E27FC236}">
                <a16:creationId xmlns:a16="http://schemas.microsoft.com/office/drawing/2014/main" id="{2886BB51-047F-4179-8591-1ECEDFEB2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8225" y="2067926"/>
            <a:ext cx="4857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 Box 99">
            <a:extLst>
              <a:ext uri="{FF2B5EF4-FFF2-40B4-BE49-F238E27FC236}">
                <a16:creationId xmlns:a16="http://schemas.microsoft.com/office/drawing/2014/main" id="{B5173E61-2525-4989-9AA1-6B59463F1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4507" y="3688554"/>
            <a:ext cx="4857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 Box 100">
            <a:extLst>
              <a:ext uri="{FF2B5EF4-FFF2-40B4-BE49-F238E27FC236}">
                <a16:creationId xmlns:a16="http://schemas.microsoft.com/office/drawing/2014/main" id="{A9390F61-7B4A-45D3-BF3B-D163C2102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5531" y="2959099"/>
            <a:ext cx="4857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04701651-8A70-45C8-BF0A-1E43CA0C5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74" y="-135914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A8592BF8-0E43-4431-A901-F254421CB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74" y="-2667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0A490A-699D-4024-9841-CF2DB35EE6EF}"/>
              </a:ext>
            </a:extLst>
          </p:cNvPr>
          <p:cNvCxnSpPr>
            <a:cxnSpLocks/>
          </p:cNvCxnSpPr>
          <p:nvPr/>
        </p:nvCxnSpPr>
        <p:spPr>
          <a:xfrm>
            <a:off x="8374062" y="4011611"/>
            <a:ext cx="1295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A6F41E7-782F-4B39-94ED-3440785CAF15}"/>
              </a:ext>
            </a:extLst>
          </p:cNvPr>
          <p:cNvCxnSpPr>
            <a:cxnSpLocks/>
          </p:cNvCxnSpPr>
          <p:nvPr/>
        </p:nvCxnSpPr>
        <p:spPr>
          <a:xfrm>
            <a:off x="10972800" y="2306051"/>
            <a:ext cx="12877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94">
            <a:extLst>
              <a:ext uri="{FF2B5EF4-FFF2-40B4-BE49-F238E27FC236}">
                <a16:creationId xmlns:a16="http://schemas.microsoft.com/office/drawing/2014/main" id="{E5916529-16FB-4B93-917A-C2F89C03B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8547" y="3710383"/>
            <a:ext cx="485775" cy="36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AD07873F-5504-42FF-8AEC-4F78CE828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500" y="645715"/>
            <a:ext cx="431800" cy="407988"/>
          </a:xfrm>
          <a:prstGeom prst="flowChartConnector">
            <a:avLst/>
          </a:prstGeom>
          <a:solidFill>
            <a:srgbClr val="4F81BD"/>
          </a:solidFill>
          <a:ln w="25400">
            <a:solidFill>
              <a:srgbClr val="243F6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289C6C1C-C6C5-41D4-9C4E-4C9435D94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9631" y="558832"/>
            <a:ext cx="431800" cy="407988"/>
          </a:xfrm>
          <a:prstGeom prst="flowChartConnector">
            <a:avLst/>
          </a:prstGeom>
          <a:solidFill>
            <a:srgbClr val="4F81BD"/>
          </a:solidFill>
          <a:ln w="25400">
            <a:solidFill>
              <a:srgbClr val="243F6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174C4756-2E1E-407C-94B3-688723B38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4842" y="558832"/>
            <a:ext cx="371348" cy="407988"/>
          </a:xfrm>
          <a:prstGeom prst="flowChartConnector">
            <a:avLst/>
          </a:prstGeom>
          <a:solidFill>
            <a:srgbClr val="4F81BD"/>
          </a:solidFill>
          <a:ln w="25400">
            <a:solidFill>
              <a:srgbClr val="243F6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1DAB44-B708-4476-BD0D-770DF761570F}"/>
              </a:ext>
            </a:extLst>
          </p:cNvPr>
          <p:cNvCxnSpPr>
            <a:cxnSpLocks/>
          </p:cNvCxnSpPr>
          <p:nvPr/>
        </p:nvCxnSpPr>
        <p:spPr>
          <a:xfrm>
            <a:off x="11188700" y="4009423"/>
            <a:ext cx="1295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7ED109A-810E-4C99-ABC9-F486E93F0DB0}"/>
              </a:ext>
            </a:extLst>
          </p:cNvPr>
          <p:cNvCxnSpPr>
            <a:cxnSpLocks/>
          </p:cNvCxnSpPr>
          <p:nvPr/>
        </p:nvCxnSpPr>
        <p:spPr>
          <a:xfrm>
            <a:off x="12484100" y="4009423"/>
            <a:ext cx="0" cy="2385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arallelogram 76">
            <a:extLst>
              <a:ext uri="{FF2B5EF4-FFF2-40B4-BE49-F238E27FC236}">
                <a16:creationId xmlns:a16="http://schemas.microsoft.com/office/drawing/2014/main" id="{C3709991-B171-4F35-BFAC-C14A444F7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743297"/>
            <a:ext cx="1651000" cy="407988"/>
          </a:xfrm>
          <a:prstGeom prst="parallelogram">
            <a:avLst>
              <a:gd name="adj" fmla="val 24973"/>
            </a:avLst>
          </a:prstGeom>
          <a:solidFill>
            <a:srgbClr val="4F81BD"/>
          </a:solidFill>
          <a:ln w="25400">
            <a:solidFill>
              <a:srgbClr val="243F6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Display invalid input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23188-C7D2-41A0-90A6-7F1AD1747D92}"/>
              </a:ext>
            </a:extLst>
          </p:cNvPr>
          <p:cNvCxnSpPr>
            <a:cxnSpLocks/>
          </p:cNvCxnSpPr>
          <p:nvPr/>
        </p:nvCxnSpPr>
        <p:spPr>
          <a:xfrm flipH="1" flipV="1">
            <a:off x="4560455" y="3947291"/>
            <a:ext cx="2537690" cy="2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97AA2AE-3B33-44FE-8F3C-2EE88E55773F}"/>
              </a:ext>
            </a:extLst>
          </p:cNvPr>
          <p:cNvCxnSpPr>
            <a:cxnSpLocks/>
            <a:endCxn id="41" idx="6"/>
          </p:cNvCxnSpPr>
          <p:nvPr/>
        </p:nvCxnSpPr>
        <p:spPr>
          <a:xfrm flipH="1" flipV="1">
            <a:off x="7839550" y="6395056"/>
            <a:ext cx="46445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">
            <a:extLst>
              <a:ext uri="{FF2B5EF4-FFF2-40B4-BE49-F238E27FC236}">
                <a16:creationId xmlns:a16="http://schemas.microsoft.com/office/drawing/2014/main" id="{246C60AD-F0CC-4167-9E7D-D98444B79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475" y="6131531"/>
            <a:ext cx="854075" cy="527050"/>
          </a:xfrm>
          <a:prstGeom prst="ellipse">
            <a:avLst/>
          </a:prstGeom>
          <a:solidFill>
            <a:srgbClr val="4F81BD"/>
          </a:solidFill>
          <a:ln w="25400">
            <a:solidFill>
              <a:srgbClr val="243F6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93407FF-BD0E-48DC-9C61-10CAC684A660}"/>
              </a:ext>
            </a:extLst>
          </p:cNvPr>
          <p:cNvCxnSpPr>
            <a:cxnSpLocks/>
          </p:cNvCxnSpPr>
          <p:nvPr/>
        </p:nvCxnSpPr>
        <p:spPr>
          <a:xfrm flipV="1">
            <a:off x="12260516" y="937261"/>
            <a:ext cx="0" cy="1368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315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1333" b="-11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41561" y="0"/>
            <a:ext cx="18307053" cy="10024922"/>
            <a:chOff x="-5018" y="-95348"/>
            <a:chExt cx="4821611" cy="2640309"/>
          </a:xfrm>
        </p:grpSpPr>
        <p:sp>
          <p:nvSpPr>
            <p:cNvPr id="4" name="Freeform 4"/>
            <p:cNvSpPr/>
            <p:nvPr/>
          </p:nvSpPr>
          <p:spPr>
            <a:xfrm>
              <a:off x="-5018" y="-95348"/>
              <a:ext cx="4816592" cy="2544961"/>
            </a:xfrm>
            <a:custGeom>
              <a:avLst/>
              <a:gdLst/>
              <a:ahLst/>
              <a:cxnLst/>
              <a:rect l="l" t="t" r="r" b="b"/>
              <a:pathLst>
                <a:path w="4816592" h="2544961">
                  <a:moveTo>
                    <a:pt x="0" y="0"/>
                  </a:moveTo>
                  <a:lnTo>
                    <a:pt x="4816592" y="0"/>
                  </a:lnTo>
                  <a:lnTo>
                    <a:pt x="4816592" y="2544961"/>
                  </a:lnTo>
                  <a:lnTo>
                    <a:pt x="0" y="25449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583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4373" cy="1234187"/>
            </a:xfrm>
            <a:custGeom>
              <a:avLst/>
              <a:gdLst/>
              <a:ahLst/>
              <a:cxnLst/>
              <a:rect l="l" t="t" r="r" b="b"/>
              <a:pathLst>
                <a:path w="164373" h="1234187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90193" y="8708791"/>
            <a:ext cx="6519036" cy="954108"/>
            <a:chOff x="0" y="0"/>
            <a:chExt cx="1716948" cy="2512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16948" cy="251288"/>
            </a:xfrm>
            <a:custGeom>
              <a:avLst/>
              <a:gdLst/>
              <a:ahLst/>
              <a:cxnLst/>
              <a:rect l="l" t="t" r="r" b="b"/>
              <a:pathLst>
                <a:path w="1716948" h="251288">
                  <a:moveTo>
                    <a:pt x="0" y="0"/>
                  </a:moveTo>
                  <a:lnTo>
                    <a:pt x="1716948" y="0"/>
                  </a:lnTo>
                  <a:lnTo>
                    <a:pt x="1716948" y="251288"/>
                  </a:lnTo>
                  <a:lnTo>
                    <a:pt x="0" y="251288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16948" cy="289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8831949" y="6168763"/>
            <a:ext cx="624102" cy="7612371"/>
            <a:chOff x="0" y="0"/>
            <a:chExt cx="164373" cy="20049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73" cy="2004904"/>
            </a:xfrm>
            <a:custGeom>
              <a:avLst/>
              <a:gdLst/>
              <a:ahLst/>
              <a:cxnLst/>
              <a:rect l="l" t="t" r="r" b="b"/>
              <a:pathLst>
                <a:path w="164373" h="2004904">
                  <a:moveTo>
                    <a:pt x="0" y="0"/>
                  </a:moveTo>
                  <a:lnTo>
                    <a:pt x="164373" y="0"/>
                  </a:lnTo>
                  <a:lnTo>
                    <a:pt x="164373" y="2004904"/>
                  </a:lnTo>
                  <a:lnTo>
                    <a:pt x="0" y="2004904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4373" cy="2043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65187" y="7774674"/>
            <a:ext cx="451308" cy="45130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290641" y="7774674"/>
            <a:ext cx="451308" cy="45130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016096" y="7774674"/>
            <a:ext cx="451308" cy="45130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741550" y="7774674"/>
            <a:ext cx="451308" cy="45130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37545" y="2324100"/>
            <a:ext cx="8656975" cy="7540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19"/>
              </a:lnSpc>
            </a:pPr>
            <a:r>
              <a:rPr lang="en-US" sz="8800" dirty="0">
                <a:solidFill>
                  <a:srgbClr val="254E9D"/>
                </a:solidFill>
                <a:latin typeface="Times New Roman" panose="02020603050405020304" pitchFamily="18" charset="0"/>
                <a:ea typeface="Antonio Ultra-Bold"/>
                <a:cs typeface="Times New Roman" panose="02020603050405020304" pitchFamily="18" charset="0"/>
                <a:sym typeface="Antonio Ultra-Bold"/>
              </a:rPr>
              <a:t>CONCLUSION</a:t>
            </a:r>
            <a:endParaRPr lang="en-US" sz="8370" dirty="0">
              <a:solidFill>
                <a:srgbClr val="254E9D"/>
              </a:solidFill>
              <a:latin typeface="Times New Roman" panose="02020603050405020304" pitchFamily="18" charset="0"/>
              <a:ea typeface="Antonio Ultra-Bold"/>
              <a:cs typeface="Times New Roman" panose="02020603050405020304" pitchFamily="18" charset="0"/>
              <a:sym typeface="Antonio Ultra-Bold"/>
            </a:endParaRPr>
          </a:p>
          <a:p>
            <a:pPr>
              <a:lnSpc>
                <a:spcPts val="2939"/>
              </a:lnSpc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conclusion, the Medical Store Management system is an automated system aims to meet the requirements of medical stores by efficiently storing and managing their valuable data and information. It offers a secure login system. This Medical store Management System has many features such as adding new medicine, updating medicine, searching ,deleting &amp;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displaying records of medicine. This system will allow users to perform above mentioned operations in order to maintain the medical store in a convenient and more secure way.</a:t>
            </a:r>
            <a:endParaRPr lang="en-US" sz="24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2939"/>
              </a:lnSpc>
            </a:pPr>
            <a:endParaRPr lang="en-US" sz="3200" dirty="0">
              <a:solidFill>
                <a:srgbClr val="254E9D"/>
              </a:solidFill>
              <a:latin typeface="Times New Roman" panose="02020603050405020304" pitchFamily="18" charset="0"/>
              <a:ea typeface="Antonio"/>
              <a:cs typeface="Times New Roman" panose="02020603050405020304" pitchFamily="18" charset="0"/>
              <a:sym typeface="Antonio"/>
            </a:endParaRPr>
          </a:p>
          <a:p>
            <a:pPr algn="l">
              <a:lnSpc>
                <a:spcPts val="11719"/>
              </a:lnSpc>
            </a:pPr>
            <a:endParaRPr lang="en-US" sz="2099" dirty="0">
              <a:solidFill>
                <a:srgbClr val="254E9D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algn="l">
              <a:lnSpc>
                <a:spcPts val="11719"/>
              </a:lnSpc>
            </a:pPr>
            <a:endParaRPr lang="en-US" sz="2099" dirty="0">
              <a:solidFill>
                <a:srgbClr val="254E9D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91AC3B8-9F0B-40AE-A027-C40158D47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2661406"/>
            <a:ext cx="5334000" cy="40319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398505"/>
            <a:ext cx="1929791" cy="1888495"/>
            <a:chOff x="0" y="0"/>
            <a:chExt cx="508258" cy="4973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258" cy="497381"/>
            </a:xfrm>
            <a:custGeom>
              <a:avLst/>
              <a:gdLst/>
              <a:ahLst/>
              <a:cxnLst/>
              <a:rect l="l" t="t" r="r" b="b"/>
              <a:pathLst>
                <a:path w="508258" h="497381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29791" y="7371644"/>
            <a:ext cx="869386" cy="1026861"/>
            <a:chOff x="0" y="0"/>
            <a:chExt cx="228974" cy="2704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8974" cy="270449"/>
            </a:xfrm>
            <a:custGeom>
              <a:avLst/>
              <a:gdLst/>
              <a:ahLst/>
              <a:cxnLst/>
              <a:rect l="l" t="t" r="r" b="b"/>
              <a:pathLst>
                <a:path w="228974" h="270449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6358209" y="0"/>
            <a:ext cx="1929791" cy="1888495"/>
            <a:chOff x="0" y="0"/>
            <a:chExt cx="508258" cy="4973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258" cy="497381"/>
            </a:xfrm>
            <a:custGeom>
              <a:avLst/>
              <a:gdLst/>
              <a:ahLst/>
              <a:cxnLst/>
              <a:rect l="l" t="t" r="r" b="b"/>
              <a:pathLst>
                <a:path w="508258" h="497381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5488823" y="1888495"/>
            <a:ext cx="869386" cy="1026861"/>
            <a:chOff x="0" y="0"/>
            <a:chExt cx="228974" cy="2704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8974" cy="270449"/>
            </a:xfrm>
            <a:custGeom>
              <a:avLst/>
              <a:gdLst/>
              <a:ahLst/>
              <a:cxnLst/>
              <a:rect l="l" t="t" r="r" b="b"/>
              <a:pathLst>
                <a:path w="228974" h="270449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29791" y="9600614"/>
            <a:ext cx="16358209" cy="686386"/>
            <a:chOff x="0" y="0"/>
            <a:chExt cx="4308335" cy="1807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08335" cy="180777"/>
            </a:xfrm>
            <a:custGeom>
              <a:avLst/>
              <a:gdLst/>
              <a:ahLst/>
              <a:cxnLst/>
              <a:rect l="l" t="t" r="r" b="b"/>
              <a:pathLst>
                <a:path w="4308335" h="180777">
                  <a:moveTo>
                    <a:pt x="0" y="0"/>
                  </a:moveTo>
                  <a:lnTo>
                    <a:pt x="4308335" y="0"/>
                  </a:lnTo>
                  <a:lnTo>
                    <a:pt x="4308335" y="180777"/>
                  </a:lnTo>
                  <a:lnTo>
                    <a:pt x="0" y="18077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308335" cy="218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459432" y="9600614"/>
            <a:ext cx="9718600" cy="686386"/>
            <a:chOff x="0" y="0"/>
            <a:chExt cx="2559631" cy="1807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59631" cy="180777"/>
            </a:xfrm>
            <a:custGeom>
              <a:avLst/>
              <a:gdLst/>
              <a:ahLst/>
              <a:cxnLst/>
              <a:rect l="l" t="t" r="r" b="b"/>
              <a:pathLst>
                <a:path w="2559631" h="180777">
                  <a:moveTo>
                    <a:pt x="0" y="0"/>
                  </a:moveTo>
                  <a:lnTo>
                    <a:pt x="2559631" y="0"/>
                  </a:lnTo>
                  <a:lnTo>
                    <a:pt x="2559631" y="180777"/>
                  </a:lnTo>
                  <a:lnTo>
                    <a:pt x="0" y="18077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559631" cy="218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775233" y="3068849"/>
            <a:ext cx="1253359" cy="1226537"/>
            <a:chOff x="0" y="0"/>
            <a:chExt cx="508258" cy="497381"/>
          </a:xfrm>
          <a:solidFill>
            <a:schemeClr val="bg1"/>
          </a:solid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8258" cy="497381"/>
            </a:xfrm>
            <a:custGeom>
              <a:avLst/>
              <a:gdLst/>
              <a:ahLst/>
              <a:cxnLst/>
              <a:rect l="l" t="t" r="r" b="b"/>
              <a:pathLst>
                <a:path w="508258" h="497381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grpFill/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028591" y="2401925"/>
            <a:ext cx="564648" cy="666924"/>
            <a:chOff x="0" y="0"/>
            <a:chExt cx="228974" cy="270449"/>
          </a:xfrm>
          <a:solidFill>
            <a:schemeClr val="bg1"/>
          </a:solidFill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8974" cy="270449"/>
            </a:xfrm>
            <a:custGeom>
              <a:avLst/>
              <a:gdLst/>
              <a:ahLst/>
              <a:cxnLst/>
              <a:rect l="l" t="t" r="r" b="b"/>
              <a:pathLst>
                <a:path w="228974" h="270449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grpFill/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13259409" y="5991613"/>
            <a:ext cx="1253359" cy="1226537"/>
            <a:chOff x="0" y="0"/>
            <a:chExt cx="508258" cy="497381"/>
          </a:xfrm>
          <a:solidFill>
            <a:schemeClr val="bg1"/>
          </a:solidFill>
        </p:grpSpPr>
        <p:sp>
          <p:nvSpPr>
            <p:cNvPr id="27" name="Freeform 27"/>
            <p:cNvSpPr/>
            <p:nvPr/>
          </p:nvSpPr>
          <p:spPr>
            <a:xfrm>
              <a:off x="0" y="0"/>
              <a:ext cx="508258" cy="497381"/>
            </a:xfrm>
            <a:custGeom>
              <a:avLst/>
              <a:gdLst/>
              <a:ahLst/>
              <a:cxnLst/>
              <a:rect l="l" t="t" r="r" b="b"/>
              <a:pathLst>
                <a:path w="508258" h="497381">
                  <a:moveTo>
                    <a:pt x="0" y="0"/>
                  </a:moveTo>
                  <a:lnTo>
                    <a:pt x="508258" y="0"/>
                  </a:lnTo>
                  <a:lnTo>
                    <a:pt x="508258" y="497381"/>
                  </a:lnTo>
                  <a:lnTo>
                    <a:pt x="0" y="497381"/>
                  </a:lnTo>
                  <a:close/>
                </a:path>
              </a:pathLst>
            </a:custGeom>
            <a:grpFill/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08258" cy="53548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12694761" y="7218151"/>
            <a:ext cx="564648" cy="666924"/>
            <a:chOff x="0" y="0"/>
            <a:chExt cx="228974" cy="270449"/>
          </a:xfrm>
          <a:solidFill>
            <a:schemeClr val="bg1"/>
          </a:solidFill>
        </p:grpSpPr>
        <p:sp>
          <p:nvSpPr>
            <p:cNvPr id="30" name="Freeform 30"/>
            <p:cNvSpPr/>
            <p:nvPr/>
          </p:nvSpPr>
          <p:spPr>
            <a:xfrm>
              <a:off x="0" y="0"/>
              <a:ext cx="228974" cy="270449"/>
            </a:xfrm>
            <a:custGeom>
              <a:avLst/>
              <a:gdLst/>
              <a:ahLst/>
              <a:cxnLst/>
              <a:rect l="l" t="t" r="r" b="b"/>
              <a:pathLst>
                <a:path w="228974" h="270449">
                  <a:moveTo>
                    <a:pt x="0" y="0"/>
                  </a:moveTo>
                  <a:lnTo>
                    <a:pt x="228974" y="0"/>
                  </a:lnTo>
                  <a:lnTo>
                    <a:pt x="228974" y="270449"/>
                  </a:lnTo>
                  <a:lnTo>
                    <a:pt x="0" y="270449"/>
                  </a:lnTo>
                  <a:close/>
                </a:path>
              </a:pathLst>
            </a:custGeom>
            <a:grpFill/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228974" cy="30854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614239" y="2872201"/>
            <a:ext cx="7059523" cy="469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74"/>
              </a:lnSpc>
            </a:pPr>
            <a:r>
              <a:rPr lang="en-US" sz="16613" dirty="0">
                <a:solidFill>
                  <a:schemeClr val="bg1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Thank</a:t>
            </a:r>
            <a:r>
              <a:rPr lang="en-US" sz="16613" dirty="0">
                <a:solidFill>
                  <a:srgbClr val="FF0000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 </a:t>
            </a:r>
          </a:p>
          <a:p>
            <a:pPr algn="ctr">
              <a:lnSpc>
                <a:spcPts val="18274"/>
              </a:lnSpc>
            </a:pPr>
            <a:r>
              <a:rPr lang="en-US" sz="16613" dirty="0">
                <a:solidFill>
                  <a:schemeClr val="bg1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You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1333" b="-11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99884" y="-4622"/>
            <a:ext cx="18307053" cy="10024922"/>
            <a:chOff x="-5018" y="-95348"/>
            <a:chExt cx="4821611" cy="2640309"/>
          </a:xfrm>
        </p:grpSpPr>
        <p:sp>
          <p:nvSpPr>
            <p:cNvPr id="4" name="Freeform 4"/>
            <p:cNvSpPr/>
            <p:nvPr/>
          </p:nvSpPr>
          <p:spPr>
            <a:xfrm>
              <a:off x="-5018" y="-95348"/>
              <a:ext cx="4816592" cy="2544961"/>
            </a:xfrm>
            <a:custGeom>
              <a:avLst/>
              <a:gdLst/>
              <a:ahLst/>
              <a:cxnLst/>
              <a:rect l="l" t="t" r="r" b="b"/>
              <a:pathLst>
                <a:path w="4816592" h="2544961">
                  <a:moveTo>
                    <a:pt x="0" y="0"/>
                  </a:moveTo>
                  <a:lnTo>
                    <a:pt x="4816592" y="0"/>
                  </a:lnTo>
                  <a:lnTo>
                    <a:pt x="4816592" y="2544961"/>
                  </a:lnTo>
                  <a:lnTo>
                    <a:pt x="0" y="25449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583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4373" cy="1234187"/>
            </a:xfrm>
            <a:custGeom>
              <a:avLst/>
              <a:gdLst/>
              <a:ahLst/>
              <a:cxnLst/>
              <a:rect l="l" t="t" r="r" b="b"/>
              <a:pathLst>
                <a:path w="164373" h="1234187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90193" y="8708791"/>
            <a:ext cx="6519036" cy="954108"/>
            <a:chOff x="0" y="0"/>
            <a:chExt cx="1716948" cy="2512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16948" cy="251288"/>
            </a:xfrm>
            <a:custGeom>
              <a:avLst/>
              <a:gdLst/>
              <a:ahLst/>
              <a:cxnLst/>
              <a:rect l="l" t="t" r="r" b="b"/>
              <a:pathLst>
                <a:path w="1716948" h="251288">
                  <a:moveTo>
                    <a:pt x="0" y="0"/>
                  </a:moveTo>
                  <a:lnTo>
                    <a:pt x="1716948" y="0"/>
                  </a:lnTo>
                  <a:lnTo>
                    <a:pt x="1716948" y="251288"/>
                  </a:lnTo>
                  <a:lnTo>
                    <a:pt x="0" y="251288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16948" cy="289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8831949" y="6168763"/>
            <a:ext cx="624102" cy="7612371"/>
            <a:chOff x="0" y="0"/>
            <a:chExt cx="164373" cy="20049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73" cy="2004904"/>
            </a:xfrm>
            <a:custGeom>
              <a:avLst/>
              <a:gdLst/>
              <a:ahLst/>
              <a:cxnLst/>
              <a:rect l="l" t="t" r="r" b="b"/>
              <a:pathLst>
                <a:path w="164373" h="2004904">
                  <a:moveTo>
                    <a:pt x="0" y="0"/>
                  </a:moveTo>
                  <a:lnTo>
                    <a:pt x="164373" y="0"/>
                  </a:lnTo>
                  <a:lnTo>
                    <a:pt x="164373" y="2004904"/>
                  </a:lnTo>
                  <a:lnTo>
                    <a:pt x="0" y="2004904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4373" cy="2043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65187" y="7774674"/>
            <a:ext cx="451308" cy="45130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290641" y="7774674"/>
            <a:ext cx="451308" cy="45130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016096" y="7774674"/>
            <a:ext cx="451308" cy="45130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741550" y="7774674"/>
            <a:ext cx="451308" cy="45130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1334441" y="3094199"/>
            <a:ext cx="7622393" cy="5222049"/>
          </a:xfrm>
          <a:custGeom>
            <a:avLst/>
            <a:gdLst/>
            <a:ahLst/>
            <a:cxnLst/>
            <a:rect l="l" t="t" r="r" b="b"/>
            <a:pathLst>
              <a:path w="7622393" h="5222049">
                <a:moveTo>
                  <a:pt x="0" y="0"/>
                </a:moveTo>
                <a:lnTo>
                  <a:pt x="7622393" y="0"/>
                </a:lnTo>
                <a:lnTo>
                  <a:pt x="7622393" y="5222048"/>
                </a:lnTo>
                <a:lnTo>
                  <a:pt x="0" y="5222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338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237545" y="2324100"/>
            <a:ext cx="8656975" cy="6424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719"/>
              </a:lnSpc>
            </a:pPr>
            <a:r>
              <a:rPr lang="en-US" sz="8800" dirty="0">
                <a:solidFill>
                  <a:srgbClr val="254E9D"/>
                </a:solidFill>
                <a:latin typeface="Times New Roman" panose="02020603050405020304" pitchFamily="18" charset="0"/>
                <a:ea typeface="Antonio Ultra-Bold"/>
                <a:cs typeface="Times New Roman" panose="02020603050405020304" pitchFamily="18" charset="0"/>
                <a:sym typeface="Antonio Ultra-Bold"/>
              </a:rPr>
              <a:t>INTRODUCTION</a:t>
            </a:r>
            <a:endParaRPr lang="en-US" sz="8370" dirty="0">
              <a:solidFill>
                <a:srgbClr val="254E9D"/>
              </a:solidFill>
              <a:latin typeface="Times New Roman" panose="02020603050405020304" pitchFamily="18" charset="0"/>
              <a:ea typeface="Antonio Ultra-Bold"/>
              <a:cs typeface="Times New Roman" panose="02020603050405020304" pitchFamily="18" charset="0"/>
              <a:sym typeface="Antonio Ultra-Bold"/>
            </a:endParaRPr>
          </a:p>
          <a:p>
            <a:pPr algn="l">
              <a:lnSpc>
                <a:spcPts val="2939"/>
              </a:lnSpc>
            </a:pPr>
            <a:r>
              <a:rPr lang="en-US" sz="3200" dirty="0">
                <a:solidFill>
                  <a:srgbClr val="254E9D"/>
                </a:solidFill>
                <a:latin typeface="Times New Roman" panose="02020603050405020304" pitchFamily="18" charset="0"/>
                <a:ea typeface="Antonio"/>
                <a:cs typeface="Times New Roman" panose="02020603050405020304" pitchFamily="18" charset="0"/>
                <a:sym typeface="Antonio"/>
              </a:rPr>
              <a:t>A medical store management system is a software application designed to help pharmacy or a medical stores run smoothly and efficiently. It helps to replaces manual ways of managing the store .This system is developed to maintain records of medicines and stock levels.</a:t>
            </a:r>
          </a:p>
          <a:p>
            <a:pPr algn="l">
              <a:lnSpc>
                <a:spcPts val="11719"/>
              </a:lnSpc>
            </a:pPr>
            <a:endParaRPr lang="en-US" sz="2099" dirty="0">
              <a:solidFill>
                <a:srgbClr val="254E9D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algn="l">
              <a:lnSpc>
                <a:spcPts val="11719"/>
              </a:lnSpc>
            </a:pPr>
            <a:endParaRPr lang="en-US" sz="2099" dirty="0">
              <a:solidFill>
                <a:srgbClr val="254E9D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</p:spTree>
    <p:extLst>
      <p:ext uri="{BB962C8B-B14F-4D97-AF65-F5344CB8AC3E}">
        <p14:creationId xmlns:p14="http://schemas.microsoft.com/office/powerpoint/2010/main" val="245659965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32173" y="-283782"/>
            <a:ext cx="7455827" cy="10287000"/>
            <a:chOff x="0" y="0"/>
            <a:chExt cx="196367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3675" cy="2709333"/>
            </a:xfrm>
            <a:custGeom>
              <a:avLst/>
              <a:gdLst/>
              <a:ahLst/>
              <a:cxnLst/>
              <a:rect l="l" t="t" r="r" b="b"/>
              <a:pathLst>
                <a:path w="1963675" h="2709333">
                  <a:moveTo>
                    <a:pt x="0" y="0"/>
                  </a:moveTo>
                  <a:lnTo>
                    <a:pt x="1963675" y="0"/>
                  </a:lnTo>
                  <a:lnTo>
                    <a:pt x="1963675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6367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32173" y="1091547"/>
            <a:ext cx="7455827" cy="9176403"/>
            <a:chOff x="0" y="0"/>
            <a:chExt cx="6604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2"/>
              <a:stretch>
                <a:fillRect l="-15440" r="-1544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373" cy="1234187"/>
            </a:xfrm>
            <a:custGeom>
              <a:avLst/>
              <a:gdLst/>
              <a:ahLst/>
              <a:cxnLst/>
              <a:rect l="l" t="t" r="r" b="b"/>
              <a:pathLst>
                <a:path w="164373" h="1234187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490193" y="8708791"/>
            <a:ext cx="6519036" cy="954108"/>
            <a:chOff x="0" y="0"/>
            <a:chExt cx="1716948" cy="2512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16948" cy="251288"/>
            </a:xfrm>
            <a:custGeom>
              <a:avLst/>
              <a:gdLst/>
              <a:ahLst/>
              <a:cxnLst/>
              <a:rect l="l" t="t" r="r" b="b"/>
              <a:pathLst>
                <a:path w="1716948" h="251288">
                  <a:moveTo>
                    <a:pt x="0" y="0"/>
                  </a:moveTo>
                  <a:lnTo>
                    <a:pt x="1716948" y="0"/>
                  </a:lnTo>
                  <a:lnTo>
                    <a:pt x="1716948" y="251288"/>
                  </a:lnTo>
                  <a:lnTo>
                    <a:pt x="0" y="251288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16948" cy="289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39750" y="8734536"/>
            <a:ext cx="451308" cy="4513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465204" y="8734536"/>
            <a:ext cx="451308" cy="45130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190659" y="8734536"/>
            <a:ext cx="451308" cy="45130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916113" y="8734536"/>
            <a:ext cx="451308" cy="45130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flipH="1" flipV="1">
            <a:off x="6717373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803508" y="874900"/>
            <a:ext cx="7959813" cy="1517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dirty="0">
                <a:solidFill>
                  <a:srgbClr val="254E9D"/>
                </a:solidFill>
                <a:latin typeface="Times New Roman" panose="02020603050405020304" pitchFamily="18" charset="0"/>
                <a:ea typeface="Antonio Ultra-Bold"/>
                <a:cs typeface="Times New Roman" panose="02020603050405020304" pitchFamily="18" charset="0"/>
                <a:sym typeface="Antonio Ultra-Bold"/>
              </a:rPr>
              <a:t>MOTIVATION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24102" y="3146425"/>
            <a:ext cx="9764495" cy="355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877" lvl="1" algn="just">
              <a:lnSpc>
                <a:spcPts val="3500"/>
              </a:lnSpc>
            </a:pPr>
            <a:r>
              <a:rPr lang="en-US" sz="2500" dirty="0">
                <a:solidFill>
                  <a:srgbClr val="254E9D"/>
                </a:solidFill>
                <a:latin typeface="Hero"/>
                <a:ea typeface="Hero"/>
                <a:cs typeface="Hero"/>
                <a:sym typeface="Hero"/>
              </a:rPr>
              <a:t> </a:t>
            </a:r>
            <a:r>
              <a:rPr lang="en-US" sz="3200" dirty="0">
                <a:solidFill>
                  <a:srgbClr val="254E9D"/>
                </a:solidFill>
                <a:latin typeface="Times New Roman" panose="02020603050405020304" pitchFamily="18" charset="0"/>
                <a:ea typeface="Hero"/>
                <a:cs typeface="Times New Roman" panose="02020603050405020304" pitchFamily="18" charset="0"/>
                <a:sym typeface="Hero"/>
              </a:rPr>
              <a:t>After doing research, we got fascinated to do a mini project on this topic using C language by implementing an automated system which can streamline the day-to-day operations of a medical store efficiently. The real motive to make the medical management system is to make it more secure and trustworthy which reduces number of errors in medical field. </a:t>
            </a:r>
          </a:p>
          <a:p>
            <a:pPr marL="539754" lvl="1" indent="-269877" algn="just">
              <a:lnSpc>
                <a:spcPts val="3500"/>
              </a:lnSpc>
              <a:buFont typeface="Arial"/>
              <a:buChar char="•"/>
            </a:pPr>
            <a:endParaRPr lang="en-US" sz="2500" dirty="0">
              <a:solidFill>
                <a:srgbClr val="254E9D"/>
              </a:solidFill>
              <a:latin typeface="Hero"/>
              <a:ea typeface="Hero"/>
              <a:cs typeface="Hero"/>
              <a:sym typeface="Her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2870"/>
            <a:ext cx="11260736" cy="10389870"/>
            <a:chOff x="0" y="0"/>
            <a:chExt cx="1744583" cy="16096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4583" cy="1609663"/>
            </a:xfrm>
            <a:custGeom>
              <a:avLst/>
              <a:gdLst/>
              <a:ahLst/>
              <a:cxnLst/>
              <a:rect l="l" t="t" r="r" b="b"/>
              <a:pathLst>
                <a:path w="1744583" h="1609663">
                  <a:moveTo>
                    <a:pt x="0" y="0"/>
                  </a:moveTo>
                  <a:lnTo>
                    <a:pt x="1744583" y="0"/>
                  </a:lnTo>
                  <a:lnTo>
                    <a:pt x="1744583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t="-31337" b="-3133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962408" y="-6491234"/>
            <a:ext cx="13666709" cy="17328553"/>
            <a:chOff x="-15111" y="-57150"/>
            <a:chExt cx="708618" cy="898484"/>
          </a:xfrm>
        </p:grpSpPr>
        <p:sp>
          <p:nvSpPr>
            <p:cNvPr id="5" name="Freeform 5"/>
            <p:cNvSpPr/>
            <p:nvPr/>
          </p:nvSpPr>
          <p:spPr>
            <a:xfrm>
              <a:off x="-15111" y="28534"/>
              <a:ext cx="693507" cy="812800"/>
            </a:xfrm>
            <a:custGeom>
              <a:avLst/>
              <a:gdLst/>
              <a:ahLst/>
              <a:cxnLst/>
              <a:rect l="l" t="t" r="r" b="b"/>
              <a:pathLst>
                <a:path w="693507" h="812800">
                  <a:moveTo>
                    <a:pt x="231294" y="793731"/>
                  </a:moveTo>
                  <a:cubicBezTo>
                    <a:pt x="266848" y="805245"/>
                    <a:pt x="307269" y="812800"/>
                    <a:pt x="346940" y="812800"/>
                  </a:cubicBezTo>
                  <a:cubicBezTo>
                    <a:pt x="386613" y="812800"/>
                    <a:pt x="424788" y="806323"/>
                    <a:pt x="459967" y="794809"/>
                  </a:cubicBezTo>
                  <a:cubicBezTo>
                    <a:pt x="460717" y="794450"/>
                    <a:pt x="461465" y="794450"/>
                    <a:pt x="462213" y="794090"/>
                  </a:cubicBezTo>
                  <a:cubicBezTo>
                    <a:pt x="594327" y="748035"/>
                    <a:pt x="691636" y="626421"/>
                    <a:pt x="693507" y="484298"/>
                  </a:cubicBezTo>
                  <a:lnTo>
                    <a:pt x="693507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871" y="627140"/>
                    <a:pt x="97682" y="748755"/>
                    <a:pt x="231294" y="793731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693507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 dirty="0"/>
            </a:p>
            <a:p>
              <a:pPr algn="ctr">
                <a:lnSpc>
                  <a:spcPts val="3919"/>
                </a:lnSpc>
              </a:pPr>
              <a:endParaRPr dirty="0"/>
            </a:p>
            <a:p>
              <a:pPr algn="ctr">
                <a:lnSpc>
                  <a:spcPts val="3919"/>
                </a:lnSpc>
              </a:pPr>
              <a:endParaRPr dirty="0"/>
            </a:p>
            <a:p>
              <a:pPr algn="ctr">
                <a:lnSpc>
                  <a:spcPts val="3919"/>
                </a:lnSpc>
              </a:pPr>
              <a:endParaRPr dirty="0"/>
            </a:p>
            <a:p>
              <a:pPr algn="ctr">
                <a:lnSpc>
                  <a:spcPts val="3919"/>
                </a:lnSpc>
              </a:pPr>
              <a:endParaRPr dirty="0"/>
            </a:p>
            <a:p>
              <a:pPr algn="ctr">
                <a:lnSpc>
                  <a:spcPts val="3919"/>
                </a:lnSpc>
              </a:pPr>
              <a:endParaRPr dirty="0"/>
            </a:p>
            <a:p>
              <a:pPr algn="ctr">
                <a:lnSpc>
                  <a:spcPts val="3919"/>
                </a:lnSpc>
              </a:pPr>
              <a:endParaRPr dirty="0"/>
            </a:p>
            <a:p>
              <a:pPr algn="ctr">
                <a:lnSpc>
                  <a:spcPts val="3919"/>
                </a:lnSpc>
              </a:pPr>
              <a:endParaRPr dirty="0"/>
            </a:p>
            <a:p>
              <a:pPr algn="ctr">
                <a:lnSpc>
                  <a:spcPts val="3919"/>
                </a:lnSpc>
              </a:pPr>
              <a:endParaRPr dirty="0"/>
            </a:p>
            <a:p>
              <a:pPr algn="ctr">
                <a:lnSpc>
                  <a:spcPts val="3919"/>
                </a:lnSpc>
              </a:pPr>
              <a:endParaRPr dirty="0"/>
            </a:p>
            <a:p>
              <a:pPr algn="ctr">
                <a:lnSpc>
                  <a:spcPts val="3919"/>
                </a:lnSpc>
              </a:pPr>
              <a:endParaRPr dirty="0"/>
            </a:p>
            <a:p>
              <a:pPr algn="ctr">
                <a:lnSpc>
                  <a:spcPts val="3919"/>
                </a:lnSpc>
              </a:pPr>
              <a:endParaRPr dirty="0"/>
            </a:p>
            <a:p>
              <a:pPr algn="ctr">
                <a:lnSpc>
                  <a:spcPts val="4059"/>
                </a:lnSpc>
              </a:pPr>
              <a:endParaRPr lang="en-US" dirty="0">
                <a:sym typeface="Canva Sans"/>
              </a:endParaRPr>
            </a:p>
            <a:p>
              <a:pPr algn="ctr">
                <a:lnSpc>
                  <a:spcPts val="4059"/>
                </a:lnSpc>
              </a:pPr>
              <a:endParaRPr lang="en-US" sz="3200" dirty="0">
                <a:solidFill>
                  <a:srgbClr val="254E9D">
                    <a:alpha val="84706"/>
                  </a:srgbClr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endParaRPr>
            </a:p>
            <a:p>
              <a:pPr algn="ctr">
                <a:lnSpc>
                  <a:spcPts val="4059"/>
                </a:lnSpc>
              </a:pPr>
              <a:endParaRPr lang="en-US" sz="3200" dirty="0">
                <a:solidFill>
                  <a:srgbClr val="254E9D">
                    <a:alpha val="84706"/>
                  </a:srgbClr>
                </a:solidFill>
                <a:latin typeface="Times New Roman" panose="02020603050405020304" pitchFamily="18" charset="0"/>
                <a:ea typeface="Canva Sans"/>
                <a:cs typeface="Times New Roman" panose="02020603050405020304" pitchFamily="18" charset="0"/>
                <a:sym typeface="Canva Sans"/>
              </a:endParaRPr>
            </a:p>
            <a:p>
              <a:pPr algn="ctr">
                <a:lnSpc>
                  <a:spcPts val="4059"/>
                </a:lnSpc>
              </a:pPr>
              <a:r>
                <a:rPr lang="en-US" sz="3200" dirty="0">
                  <a:solidFill>
                    <a:srgbClr val="254E9D">
                      <a:alpha val="84706"/>
                    </a:srgbClr>
                  </a:solidFill>
                  <a:latin typeface="Times New Roman" panose="02020603050405020304" pitchFamily="18" charset="0"/>
                  <a:ea typeface="Canva Sans"/>
                  <a:cs typeface="Times New Roman" panose="02020603050405020304" pitchFamily="18" charset="0"/>
                  <a:sym typeface="Canva Sans"/>
                </a:rPr>
                <a:t>                    </a:t>
              </a:r>
            </a:p>
            <a:p>
              <a:pPr algn="ctr">
                <a:lnSpc>
                  <a:spcPts val="4059"/>
                </a:lnSpc>
              </a:pPr>
              <a:r>
                <a:rPr lang="en-US" sz="3200" dirty="0">
                  <a:solidFill>
                    <a:srgbClr val="254E9D">
                      <a:alpha val="84706"/>
                    </a:srgbClr>
                  </a:solidFill>
                  <a:latin typeface="Times New Roman" panose="02020603050405020304" pitchFamily="18" charset="0"/>
                  <a:ea typeface="Canva Sans"/>
                  <a:cs typeface="Times New Roman" panose="02020603050405020304" pitchFamily="18" charset="0"/>
                  <a:sym typeface="Canva Sans"/>
                </a:rPr>
                <a:t>The existing medical store management system lacks efficient management of medicines and medicine records on paper-based is becoming complex due to manual process such as poor record keeping ,error in calculation, inaccurate stock levels that is why we built this system.</a:t>
              </a:r>
              <a:endParaRPr lang="en-US" sz="3099" dirty="0">
                <a:solidFill>
                  <a:srgbClr val="254E9D">
                    <a:alpha val="84706"/>
                  </a:srgbClr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7629117" y="2800473"/>
            <a:ext cx="658883" cy="4686054"/>
            <a:chOff x="0" y="0"/>
            <a:chExt cx="173533" cy="12341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533" cy="1234187"/>
            </a:xfrm>
            <a:custGeom>
              <a:avLst/>
              <a:gdLst/>
              <a:ahLst/>
              <a:cxnLst/>
              <a:rect l="l" t="t" r="r" b="b"/>
              <a:pathLst>
                <a:path w="173533" h="1234187">
                  <a:moveTo>
                    <a:pt x="0" y="0"/>
                  </a:moveTo>
                  <a:lnTo>
                    <a:pt x="173533" y="0"/>
                  </a:lnTo>
                  <a:lnTo>
                    <a:pt x="17353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3533" cy="12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543420" y="904875"/>
            <a:ext cx="9913680" cy="976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05"/>
              </a:lnSpc>
            </a:pPr>
            <a:r>
              <a:rPr lang="en-US" sz="5932" dirty="0">
                <a:solidFill>
                  <a:srgbClr val="254E9D"/>
                </a:solidFill>
                <a:latin typeface="Times New Roman" panose="02020603050405020304" pitchFamily="18" charset="0"/>
                <a:ea typeface="Antonio Ultra-Bold"/>
                <a:cs typeface="Times New Roman" panose="02020603050405020304" pitchFamily="18" charset="0"/>
                <a:sym typeface="Antonio Ultra-Bold"/>
              </a:rPr>
              <a:t>STATEMENT OF PROBLEMS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071408" y="9055095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565187" y="8806992"/>
            <a:ext cx="451308" cy="4513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90641" y="8806992"/>
            <a:ext cx="451308" cy="45130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016096" y="8806992"/>
            <a:ext cx="451308" cy="45130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741550" y="8806992"/>
            <a:ext cx="451308" cy="45130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2917288" y="6938191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73000" y="2904032"/>
            <a:ext cx="5475870" cy="5864860"/>
          </a:xfrm>
          <a:custGeom>
            <a:avLst/>
            <a:gdLst/>
            <a:ahLst/>
            <a:cxnLst/>
            <a:rect l="l" t="t" r="r" b="b"/>
            <a:pathLst>
              <a:path w="5475870" h="5864860">
                <a:moveTo>
                  <a:pt x="0" y="0"/>
                </a:moveTo>
                <a:lnTo>
                  <a:pt x="5475869" y="0"/>
                </a:lnTo>
                <a:lnTo>
                  <a:pt x="5475869" y="5864860"/>
                </a:lnTo>
                <a:lnTo>
                  <a:pt x="0" y="5864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402" t="-444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D31245A3-24E2-4BD6-ADC0-4747FDDD411A}"/>
              </a:ext>
            </a:extLst>
          </p:cNvPr>
          <p:cNvSpPr txBox="1"/>
          <p:nvPr/>
        </p:nvSpPr>
        <p:spPr>
          <a:xfrm>
            <a:off x="1803508" y="874900"/>
            <a:ext cx="7959813" cy="3171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dirty="0">
                <a:solidFill>
                  <a:srgbClr val="254E9D"/>
                </a:solidFill>
                <a:latin typeface="Times New Roman" panose="02020603050405020304" pitchFamily="18" charset="0"/>
                <a:ea typeface="Antonio Ultra-Bold"/>
                <a:cs typeface="Times New Roman" panose="02020603050405020304" pitchFamily="18" charset="0"/>
                <a:sym typeface="Antonio Ultra-Bold"/>
              </a:rPr>
              <a:t>OBJECTIVES</a:t>
            </a:r>
          </a:p>
          <a:p>
            <a:pPr algn="l">
              <a:lnSpc>
                <a:spcPts val="12880"/>
              </a:lnSpc>
            </a:pPr>
            <a:endParaRPr lang="en-US" sz="9200" dirty="0">
              <a:solidFill>
                <a:srgbClr val="254E9D"/>
              </a:solidFill>
              <a:latin typeface="Times New Roman" panose="02020603050405020304" pitchFamily="18" charset="0"/>
              <a:ea typeface="Antonio Ultra-Bold"/>
              <a:cs typeface="Times New Roman" panose="02020603050405020304" pitchFamily="18" charset="0"/>
              <a:sym typeface="Antonio Ultra-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2816C9-5F71-4BEC-87B0-16B882C0915C}"/>
              </a:ext>
            </a:extLst>
          </p:cNvPr>
          <p:cNvSpPr txBox="1"/>
          <p:nvPr/>
        </p:nvSpPr>
        <p:spPr>
          <a:xfrm>
            <a:off x="1836724" y="3956440"/>
            <a:ext cx="92011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Provides a systematic medicine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management.</a:t>
            </a:r>
            <a:endParaRPr lang="en-US" sz="3200" dirty="0">
              <a:solidFill>
                <a:schemeClr val="tx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implement digital system for accurate and secure record keeping.</a:t>
            </a:r>
            <a:endParaRPr lang="en-US" sz="32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32173" y="0"/>
            <a:ext cx="7455827" cy="10287000"/>
            <a:chOff x="0" y="0"/>
            <a:chExt cx="196367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3675" cy="2709333"/>
            </a:xfrm>
            <a:custGeom>
              <a:avLst/>
              <a:gdLst/>
              <a:ahLst/>
              <a:cxnLst/>
              <a:rect l="l" t="t" r="r" b="b"/>
              <a:pathLst>
                <a:path w="1963675" h="2709333">
                  <a:moveTo>
                    <a:pt x="0" y="0"/>
                  </a:moveTo>
                  <a:lnTo>
                    <a:pt x="1963675" y="0"/>
                  </a:lnTo>
                  <a:lnTo>
                    <a:pt x="19636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6367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373" cy="1234187"/>
            </a:xfrm>
            <a:custGeom>
              <a:avLst/>
              <a:gdLst/>
              <a:ahLst/>
              <a:cxnLst/>
              <a:rect l="l" t="t" r="r" b="b"/>
              <a:pathLst>
                <a:path w="164373" h="1234187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66426" y="8483136"/>
            <a:ext cx="451308" cy="4513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091881" y="8483136"/>
            <a:ext cx="451308" cy="45130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817335" y="8483136"/>
            <a:ext cx="451308" cy="45130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542790" y="8483136"/>
            <a:ext cx="451308" cy="45130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flipH="1" flipV="1">
            <a:off x="6717373" y="62865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9" name="TextBox 29"/>
          <p:cNvSpPr txBox="1"/>
          <p:nvPr/>
        </p:nvSpPr>
        <p:spPr>
          <a:xfrm>
            <a:off x="1408736" y="2426297"/>
            <a:ext cx="9208543" cy="5799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243F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</a:t>
            </a:r>
            <a:r>
              <a:rPr lang="en-US" sz="32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medical store management system is used in  pharmacy or in a medical store. By using this system, store owner or pharmacists can reduce medication errors, improves workflow</a:t>
            </a:r>
            <a:r>
              <a:rPr lang="en-US" sz="32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it is designed in such a way that it is user friendly.</a:t>
            </a:r>
            <a:endParaRPr lang="en-US" sz="32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solidFill>
                  <a:srgbClr val="243F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12880"/>
              </a:lnSpc>
            </a:pPr>
            <a:endParaRPr lang="en-US" sz="3200" dirty="0">
              <a:solidFill>
                <a:srgbClr val="254E9D"/>
              </a:solidFill>
              <a:latin typeface="Times New Roman" panose="02020603050405020304" pitchFamily="18" charset="0"/>
              <a:ea typeface="Antonio Ultra-Bold"/>
              <a:cs typeface="Times New Roman" panose="02020603050405020304" pitchFamily="18" charset="0"/>
              <a:sym typeface="Antonio Ultra-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73809B-3AE1-4350-979E-D6593D624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377864" y="3238500"/>
            <a:ext cx="6096000" cy="4379302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0" y="2800473"/>
            <a:ext cx="624102" cy="4686054"/>
            <a:chOff x="0" y="0"/>
            <a:chExt cx="164373" cy="12341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4373" cy="1234187"/>
            </a:xfrm>
            <a:custGeom>
              <a:avLst/>
              <a:gdLst/>
              <a:ahLst/>
              <a:cxnLst/>
              <a:rect l="l" t="t" r="r" b="b"/>
              <a:pathLst>
                <a:path w="164373" h="1234187">
                  <a:moveTo>
                    <a:pt x="0" y="0"/>
                  </a:moveTo>
                  <a:lnTo>
                    <a:pt x="164373" y="0"/>
                  </a:lnTo>
                  <a:lnTo>
                    <a:pt x="164373" y="1234187"/>
                  </a:lnTo>
                  <a:lnTo>
                    <a:pt x="0" y="1234187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4373" cy="12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745151" y="8666540"/>
            <a:ext cx="6519036" cy="954108"/>
            <a:chOff x="0" y="0"/>
            <a:chExt cx="1716948" cy="2512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16948" cy="251288"/>
            </a:xfrm>
            <a:custGeom>
              <a:avLst/>
              <a:gdLst/>
              <a:ahLst/>
              <a:cxnLst/>
              <a:rect l="l" t="t" r="r" b="b"/>
              <a:pathLst>
                <a:path w="1716948" h="251288">
                  <a:moveTo>
                    <a:pt x="0" y="0"/>
                  </a:moveTo>
                  <a:lnTo>
                    <a:pt x="1716948" y="0"/>
                  </a:lnTo>
                  <a:lnTo>
                    <a:pt x="1716948" y="251288"/>
                  </a:lnTo>
                  <a:lnTo>
                    <a:pt x="0" y="251288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16948" cy="289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8831949" y="6168763"/>
            <a:ext cx="624102" cy="7612371"/>
            <a:chOff x="0" y="0"/>
            <a:chExt cx="164373" cy="200490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4373" cy="2004904"/>
            </a:xfrm>
            <a:custGeom>
              <a:avLst/>
              <a:gdLst/>
              <a:ahLst/>
              <a:cxnLst/>
              <a:rect l="l" t="t" r="r" b="b"/>
              <a:pathLst>
                <a:path w="164373" h="2004904">
                  <a:moveTo>
                    <a:pt x="0" y="0"/>
                  </a:moveTo>
                  <a:lnTo>
                    <a:pt x="164373" y="0"/>
                  </a:lnTo>
                  <a:lnTo>
                    <a:pt x="164373" y="2004904"/>
                  </a:lnTo>
                  <a:lnTo>
                    <a:pt x="0" y="2004904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64373" cy="2043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65187" y="8483136"/>
            <a:ext cx="451308" cy="45130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290641" y="8483136"/>
            <a:ext cx="451308" cy="45130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016096" y="8483136"/>
            <a:ext cx="451308" cy="45130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741550" y="8483136"/>
            <a:ext cx="451308" cy="45130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23972" y="1168359"/>
            <a:ext cx="8985933" cy="3036258"/>
            <a:chOff x="-6926" y="-65981"/>
            <a:chExt cx="819726" cy="878781"/>
          </a:xfrm>
        </p:grpSpPr>
        <p:sp>
          <p:nvSpPr>
            <p:cNvPr id="29" name="Freeform 29"/>
            <p:cNvSpPr/>
            <p:nvPr/>
          </p:nvSpPr>
          <p:spPr>
            <a:xfrm>
              <a:off x="-6926" y="-65981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0" y="1931769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1" y="0"/>
                </a:lnTo>
                <a:lnTo>
                  <a:pt x="887151" y="698632"/>
                </a:lnTo>
                <a:lnTo>
                  <a:pt x="0" y="698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083139" y="2800473"/>
            <a:ext cx="9450842" cy="3794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algn="just">
              <a:lnSpc>
                <a:spcPct val="115000"/>
              </a:lnSpc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a. The detail of medicine which is available in medical     store is easily managed and organized by using this system.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b. This system helps in analyzing the location of the specific medicine available in the medical store. </a:t>
            </a:r>
            <a:endParaRPr lang="en-US" sz="32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4800" b="1" dirty="0">
              <a:solidFill>
                <a:schemeClr val="tx2">
                  <a:lumMod val="50000"/>
                </a:schemeClr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endParaRPr lang="en-US" sz="3200" dirty="0">
              <a:solidFill>
                <a:schemeClr val="tx2">
                  <a:lumMod val="75000"/>
                </a:schemeClr>
              </a:solidFill>
              <a:latin typeface="Hero"/>
              <a:ea typeface="Hero"/>
              <a:cs typeface="Hero"/>
              <a:sym typeface="Hero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F4D8528-B8FF-45BA-BAF6-7E0A51535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826" y="3692002"/>
            <a:ext cx="6519036" cy="42480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EE01919-70DA-48B9-B360-1347CBC96ACB}"/>
              </a:ext>
            </a:extLst>
          </p:cNvPr>
          <p:cNvSpPr txBox="1"/>
          <p:nvPr/>
        </p:nvSpPr>
        <p:spPr>
          <a:xfrm>
            <a:off x="1083139" y="1168359"/>
            <a:ext cx="80608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OF MEDICAL STORE MANAGEMENT SYSTEM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4E9D">
                <a:alpha val="100000"/>
              </a:srgbClr>
            </a:gs>
            <a:gs pos="100000">
              <a:srgbClr val="12316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504005"/>
            <a:ext cx="16230600" cy="10180224"/>
            <a:chOff x="0" y="0"/>
            <a:chExt cx="4274726" cy="26812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681211"/>
            </a:xfrm>
            <a:custGeom>
              <a:avLst/>
              <a:gdLst/>
              <a:ahLst/>
              <a:cxnLst/>
              <a:rect l="l" t="t" r="r" b="b"/>
              <a:pathLst>
                <a:path w="4274726" h="2681211">
                  <a:moveTo>
                    <a:pt x="47700" y="0"/>
                  </a:moveTo>
                  <a:lnTo>
                    <a:pt x="4227026" y="0"/>
                  </a:lnTo>
                  <a:cubicBezTo>
                    <a:pt x="4239677" y="0"/>
                    <a:pt x="4251809" y="5025"/>
                    <a:pt x="4260755" y="13971"/>
                  </a:cubicBezTo>
                  <a:cubicBezTo>
                    <a:pt x="4269700" y="22916"/>
                    <a:pt x="4274726" y="35049"/>
                    <a:pt x="4274726" y="47700"/>
                  </a:cubicBezTo>
                  <a:lnTo>
                    <a:pt x="4274726" y="2633512"/>
                  </a:lnTo>
                  <a:cubicBezTo>
                    <a:pt x="4274726" y="2646162"/>
                    <a:pt x="4269700" y="2658295"/>
                    <a:pt x="4260755" y="2667240"/>
                  </a:cubicBezTo>
                  <a:cubicBezTo>
                    <a:pt x="4251809" y="2676186"/>
                    <a:pt x="4239677" y="2681211"/>
                    <a:pt x="4227026" y="2681211"/>
                  </a:cubicBezTo>
                  <a:lnTo>
                    <a:pt x="47700" y="2681211"/>
                  </a:lnTo>
                  <a:cubicBezTo>
                    <a:pt x="35049" y="2681211"/>
                    <a:pt x="22916" y="2676186"/>
                    <a:pt x="13971" y="2667240"/>
                  </a:cubicBezTo>
                  <a:cubicBezTo>
                    <a:pt x="5025" y="2658295"/>
                    <a:pt x="0" y="2646162"/>
                    <a:pt x="0" y="2633512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719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12584" y="8959829"/>
            <a:ext cx="19420200" cy="3086100"/>
            <a:chOff x="0" y="0"/>
            <a:chExt cx="5114785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14785" cy="812800"/>
            </a:xfrm>
            <a:custGeom>
              <a:avLst/>
              <a:gdLst/>
              <a:ahLst/>
              <a:cxnLst/>
              <a:rect l="l" t="t" r="r" b="b"/>
              <a:pathLst>
                <a:path w="5114785" h="812800">
                  <a:moveTo>
                    <a:pt x="0" y="0"/>
                  </a:moveTo>
                  <a:lnTo>
                    <a:pt x="5114785" y="0"/>
                  </a:lnTo>
                  <a:lnTo>
                    <a:pt x="5114785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11478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334" y="9029700"/>
            <a:ext cx="9304364" cy="1028700"/>
            <a:chOff x="0" y="0"/>
            <a:chExt cx="2450532" cy="2709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50532" cy="270933"/>
            </a:xfrm>
            <a:custGeom>
              <a:avLst/>
              <a:gdLst/>
              <a:ahLst/>
              <a:cxnLst/>
              <a:rect l="l" t="t" r="r" b="b"/>
              <a:pathLst>
                <a:path w="2450532" h="270933">
                  <a:moveTo>
                    <a:pt x="0" y="0"/>
                  </a:moveTo>
                  <a:lnTo>
                    <a:pt x="2450532" y="0"/>
                  </a:lnTo>
                  <a:lnTo>
                    <a:pt x="2450532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450532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083680" y="9318396"/>
            <a:ext cx="451308" cy="45130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809135" y="9318396"/>
            <a:ext cx="451308" cy="45130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34589" y="9318396"/>
            <a:ext cx="451308" cy="45130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60044" y="9318396"/>
            <a:ext cx="451308" cy="45130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7069241" y="3240957"/>
            <a:ext cx="887151" cy="698631"/>
          </a:xfrm>
          <a:custGeom>
            <a:avLst/>
            <a:gdLst/>
            <a:ahLst/>
            <a:cxnLst/>
            <a:rect l="l" t="t" r="r" b="b"/>
            <a:pathLst>
              <a:path w="887151" h="698631">
                <a:moveTo>
                  <a:pt x="0" y="0"/>
                </a:moveTo>
                <a:lnTo>
                  <a:pt x="887150" y="0"/>
                </a:lnTo>
                <a:lnTo>
                  <a:pt x="887150" y="698631"/>
                </a:lnTo>
                <a:lnTo>
                  <a:pt x="0" y="698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27D62E-9B6F-4727-87B4-0D2CE3A93DD5}"/>
              </a:ext>
            </a:extLst>
          </p:cNvPr>
          <p:cNvSpPr txBox="1"/>
          <p:nvPr/>
        </p:nvSpPr>
        <p:spPr>
          <a:xfrm>
            <a:off x="1725792" y="-140172"/>
            <a:ext cx="14978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TIME SCHEDULE AND ACTIVITIES OF GROUP MEMBERS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B73C563-86DE-4CA1-BA95-A12903F46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840728"/>
              </p:ext>
            </p:extLst>
          </p:nvPr>
        </p:nvGraphicFramePr>
        <p:xfrm>
          <a:off x="3048000" y="1562657"/>
          <a:ext cx="12966041" cy="7284742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192653">
                  <a:extLst>
                    <a:ext uri="{9D8B030D-6E8A-4147-A177-3AD203B41FA5}">
                      <a16:colId xmlns:a16="http://schemas.microsoft.com/office/drawing/2014/main" val="2306525364"/>
                    </a:ext>
                  </a:extLst>
                </a:gridCol>
                <a:gridCol w="4808218">
                  <a:extLst>
                    <a:ext uri="{9D8B030D-6E8A-4147-A177-3AD203B41FA5}">
                      <a16:colId xmlns:a16="http://schemas.microsoft.com/office/drawing/2014/main" val="1871475025"/>
                    </a:ext>
                  </a:extLst>
                </a:gridCol>
                <a:gridCol w="3050569">
                  <a:extLst>
                    <a:ext uri="{9D8B030D-6E8A-4147-A177-3AD203B41FA5}">
                      <a16:colId xmlns:a16="http://schemas.microsoft.com/office/drawing/2014/main" val="954953506"/>
                    </a:ext>
                  </a:extLst>
                </a:gridCol>
                <a:gridCol w="2914601">
                  <a:extLst>
                    <a:ext uri="{9D8B030D-6E8A-4147-A177-3AD203B41FA5}">
                      <a16:colId xmlns:a16="http://schemas.microsoft.com/office/drawing/2014/main" val="613927342"/>
                    </a:ext>
                  </a:extLst>
                </a:gridCol>
              </a:tblGrid>
              <a:tr h="12613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8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45" marR="65245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 </a:t>
                      </a:r>
                      <a:endParaRPr lang="en-US" sz="18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45" marR="65245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Activities</a:t>
                      </a:r>
                      <a:endParaRPr lang="en-US" sz="18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45" marR="65245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 days of maximum 35 days</a:t>
                      </a:r>
                      <a:endParaRPr lang="en-US" sz="18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45" marR="65245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372695"/>
                  </a:ext>
                </a:extLst>
              </a:tr>
              <a:tr h="13288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Kriti Khadka Chhetri</a:t>
                      </a:r>
                      <a:endParaRPr lang="en-US" sz="18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45" marR="65245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leader ,designer, coder and documentation</a:t>
                      </a:r>
                      <a:endParaRPr lang="en-US" sz="18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45" marR="65245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project plan, design and write a code according to the project requirements and documentation.</a:t>
                      </a:r>
                      <a:endParaRPr lang="en-US" sz="18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45" marR="65245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days</a:t>
                      </a:r>
                      <a:endParaRPr lang="en-US" sz="18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45" marR="65245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702681"/>
                  </a:ext>
                </a:extLst>
              </a:tr>
              <a:tr h="14572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Purnima Sigdel</a:t>
                      </a:r>
                      <a:endParaRPr lang="en-US" sz="18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45" marR="65245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Coder, designer and documentation</a:t>
                      </a:r>
                      <a:endParaRPr lang="en-US" sz="18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45" marR="65245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Design, Write code according to project requirements and documentation</a:t>
                      </a:r>
                      <a:endParaRPr lang="en-US" sz="18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45" marR="65245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days</a:t>
                      </a:r>
                      <a:endParaRPr lang="en-US" sz="18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45" marR="65245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627221"/>
                  </a:ext>
                </a:extLst>
              </a:tr>
              <a:tr h="23051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Vyshnavi Chhetri</a:t>
                      </a:r>
                      <a:endParaRPr lang="en-US" sz="18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45" marR="65245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Programmer ,designer and documentation</a:t>
                      </a:r>
                      <a:endParaRPr lang="en-US" sz="18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45" marR="65245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Design, write a code according to project requirements and documentation.</a:t>
                      </a:r>
                      <a:endParaRPr lang="en-US" sz="18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45" marR="65245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days</a:t>
                      </a:r>
                      <a:endParaRPr lang="en-US" sz="18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45" marR="65245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38908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82400" y="-952500"/>
            <a:ext cx="7352553" cy="11914036"/>
            <a:chOff x="0" y="0"/>
            <a:chExt cx="1936475" cy="3137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6475" cy="3137853"/>
            </a:xfrm>
            <a:custGeom>
              <a:avLst/>
              <a:gdLst/>
              <a:ahLst/>
              <a:cxnLst/>
              <a:rect l="l" t="t" r="r" b="b"/>
              <a:pathLst>
                <a:path w="1936475" h="3137853">
                  <a:moveTo>
                    <a:pt x="0" y="0"/>
                  </a:moveTo>
                  <a:lnTo>
                    <a:pt x="1936475" y="0"/>
                  </a:lnTo>
                  <a:lnTo>
                    <a:pt x="1936475" y="3137853"/>
                  </a:lnTo>
                  <a:lnTo>
                    <a:pt x="0" y="3137853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36475" cy="3175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9439584"/>
            <a:ext cx="7270703" cy="831083"/>
            <a:chOff x="0" y="0"/>
            <a:chExt cx="1914918" cy="2188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4918" cy="218886"/>
            </a:xfrm>
            <a:custGeom>
              <a:avLst/>
              <a:gdLst/>
              <a:ahLst/>
              <a:cxnLst/>
              <a:rect l="l" t="t" r="r" b="b"/>
              <a:pathLst>
                <a:path w="1914918" h="218886">
                  <a:moveTo>
                    <a:pt x="0" y="0"/>
                  </a:moveTo>
                  <a:lnTo>
                    <a:pt x="1914918" y="0"/>
                  </a:lnTo>
                  <a:lnTo>
                    <a:pt x="1914918" y="218886"/>
                  </a:lnTo>
                  <a:lnTo>
                    <a:pt x="0" y="218886"/>
                  </a:lnTo>
                  <a:close/>
                </a:path>
              </a:pathLst>
            </a:custGeom>
            <a:gradFill rotWithShape="1">
              <a:gsLst>
                <a:gs pos="0">
                  <a:srgbClr val="254E9D">
                    <a:alpha val="100000"/>
                  </a:srgbClr>
                </a:gs>
                <a:gs pos="100000">
                  <a:srgbClr val="12316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14918" cy="256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61603" y="844283"/>
            <a:ext cx="10439400" cy="1360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880"/>
              </a:lnSpc>
            </a:pPr>
            <a:r>
              <a:rPr lang="en-US" sz="4000" dirty="0">
                <a:solidFill>
                  <a:srgbClr val="254E9D"/>
                </a:solidFill>
                <a:latin typeface="Times New Roman" panose="02020603050405020304" pitchFamily="18" charset="0"/>
                <a:ea typeface="Antonio Ultra-Bold"/>
                <a:cs typeface="Times New Roman" panose="02020603050405020304" pitchFamily="18" charset="0"/>
                <a:sym typeface="Antonio Ultra-Bold"/>
              </a:rPr>
              <a:t> WORK SCHEDULE (GANTT CHART) </a:t>
            </a: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CF0E8BA9-FCE9-41D6-B392-ABC9E4349846}"/>
              </a:ext>
            </a:extLst>
          </p:cNvPr>
          <p:cNvGrpSpPr/>
          <p:nvPr/>
        </p:nvGrpSpPr>
        <p:grpSpPr>
          <a:xfrm>
            <a:off x="1219200" y="9645804"/>
            <a:ext cx="451308" cy="451308"/>
            <a:chOff x="0" y="0"/>
            <a:chExt cx="812800" cy="812800"/>
          </a:xfrm>
        </p:grpSpPr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4752411A-B36A-4060-9E98-819B5B4B228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D8CA6061-491A-42EC-B1A2-39EB37426C1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13">
            <a:extLst>
              <a:ext uri="{FF2B5EF4-FFF2-40B4-BE49-F238E27FC236}">
                <a16:creationId xmlns:a16="http://schemas.microsoft.com/office/drawing/2014/main" id="{D49C30DC-4181-4894-99A9-09DEB1E66282}"/>
              </a:ext>
            </a:extLst>
          </p:cNvPr>
          <p:cNvGrpSpPr/>
          <p:nvPr/>
        </p:nvGrpSpPr>
        <p:grpSpPr>
          <a:xfrm>
            <a:off x="1366426" y="8483136"/>
            <a:ext cx="451308" cy="451308"/>
            <a:chOff x="0" y="0"/>
            <a:chExt cx="812800" cy="812800"/>
          </a:xfrm>
        </p:grpSpPr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A6509ED6-795E-491E-B2A9-8FF78549D7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CF0EE025-D4E4-4244-B812-A15F76EFF8B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13">
            <a:extLst>
              <a:ext uri="{FF2B5EF4-FFF2-40B4-BE49-F238E27FC236}">
                <a16:creationId xmlns:a16="http://schemas.microsoft.com/office/drawing/2014/main" id="{D92D270A-F1F4-405A-8F58-9E5F08A761B3}"/>
              </a:ext>
            </a:extLst>
          </p:cNvPr>
          <p:cNvGrpSpPr/>
          <p:nvPr/>
        </p:nvGrpSpPr>
        <p:grpSpPr>
          <a:xfrm>
            <a:off x="2105037" y="9645804"/>
            <a:ext cx="451308" cy="451308"/>
            <a:chOff x="0" y="0"/>
            <a:chExt cx="812800" cy="812800"/>
          </a:xfrm>
        </p:grpSpPr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F075E6C3-1366-4CA6-926C-AE63A3F7D97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1B2FACC1-496F-4E66-9174-E9DB6951354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13">
            <a:extLst>
              <a:ext uri="{FF2B5EF4-FFF2-40B4-BE49-F238E27FC236}">
                <a16:creationId xmlns:a16="http://schemas.microsoft.com/office/drawing/2014/main" id="{982D9C66-6BD2-4C04-9E0F-A873B3C01B5C}"/>
              </a:ext>
            </a:extLst>
          </p:cNvPr>
          <p:cNvGrpSpPr/>
          <p:nvPr/>
        </p:nvGrpSpPr>
        <p:grpSpPr>
          <a:xfrm>
            <a:off x="2873750" y="9666959"/>
            <a:ext cx="451308" cy="451308"/>
            <a:chOff x="0" y="0"/>
            <a:chExt cx="812800" cy="812800"/>
          </a:xfrm>
        </p:grpSpPr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39054083-88B3-4DDB-A6FD-9F63AA952F1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3E86F1EB-7AB6-4018-A3A9-2D9D1079EA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13">
            <a:extLst>
              <a:ext uri="{FF2B5EF4-FFF2-40B4-BE49-F238E27FC236}">
                <a16:creationId xmlns:a16="http://schemas.microsoft.com/office/drawing/2014/main" id="{5738CE02-E886-4509-9BF4-CDAC8856D8D2}"/>
              </a:ext>
            </a:extLst>
          </p:cNvPr>
          <p:cNvGrpSpPr/>
          <p:nvPr/>
        </p:nvGrpSpPr>
        <p:grpSpPr>
          <a:xfrm>
            <a:off x="3706505" y="9688114"/>
            <a:ext cx="451308" cy="451308"/>
            <a:chOff x="0" y="0"/>
            <a:chExt cx="812800" cy="812800"/>
          </a:xfrm>
        </p:grpSpPr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018D5B0E-FF46-404B-AA21-5131D4E6EC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81A476D5-E169-4FFC-B49C-6FF805D940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949E2FD-C566-4C02-A039-AA03A5585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34" y="3041351"/>
            <a:ext cx="7735800" cy="52615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913</Words>
  <Application>Microsoft Office PowerPoint</Application>
  <PresentationFormat>Custom</PresentationFormat>
  <Paragraphs>170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Canva Sans</vt:lpstr>
      <vt:lpstr>Hero</vt:lpstr>
      <vt:lpstr>Antonio</vt:lpstr>
      <vt:lpstr>Antonio Ultra-Bold</vt:lpstr>
      <vt:lpstr>Times New Roman</vt:lpstr>
      <vt:lpstr>Calibri</vt:lpstr>
      <vt:lpstr>Cambria</vt:lpstr>
      <vt:lpstr>Wingdings</vt:lpstr>
      <vt:lpstr>Antonio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Brown Boho Group Project Presentation</dc:title>
  <dc:creator>Kriti.K.Chhetri</dc:creator>
  <cp:lastModifiedBy>Kriti Khadka Chhetri</cp:lastModifiedBy>
  <cp:revision>40</cp:revision>
  <dcterms:created xsi:type="dcterms:W3CDTF">2006-08-16T00:00:00Z</dcterms:created>
  <dcterms:modified xsi:type="dcterms:W3CDTF">2024-09-01T05:09:36Z</dcterms:modified>
  <dc:identifier>DAGOem-9BMY</dc:identifier>
</cp:coreProperties>
</file>